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4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703" r:id="rId3"/>
    <p:sldMasterId id="2147483714" r:id="rId4"/>
    <p:sldMasterId id="2147483750" r:id="rId5"/>
  </p:sldMasterIdLst>
  <p:notesMasterIdLst>
    <p:notesMasterId r:id="rId28"/>
  </p:notesMasterIdLst>
  <p:sldIdLst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68" d="100"/>
          <a:sy n="68" d="100"/>
        </p:scale>
        <p:origin x="73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B4D7D09-492B-4686-AB11-2A23146AAE9A}" type="datetimeFigureOut">
              <a:rPr lang="vi-VN" smtClean="0"/>
              <a:t>18/03/2024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5892A5-C1B5-40E2-B141-FC1F5B0AF29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131288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e34e68cba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e34e68cba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117608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4757177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Google Shape;1472;ge3c76f9931_0_19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3" name="Google Shape;1473;ge3c76f9931_0_19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287806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512265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640188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" name="Google Shape;10639;g8a31450583_0_66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40" name="Google Shape;10640;g8a31450583_0_66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82779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7" name="Google Shape;4047;g79583e84cd_3_20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8" name="Google Shape;4048;g79583e84cd_3_20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08464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g8a31450583_0_6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0" name="Google Shape;10960;g8a31450583_0_6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879901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Google Shape;264;ge34e68cbad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5" name="Google Shape;265;ge34e68cbad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796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ge3c76f9931_0_188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" name="Google Shape;896;ge3c76f9931_0_188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9689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16150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7" name="Google Shape;4047;g79583e84cd_3_20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8" name="Google Shape;4048;g79583e84cd_3_20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00545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889056291b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1" name="Google Shape;10441;g889056291b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03599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0" name="Google Shape;10750;g8a31450583_0_69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1" name="Google Shape;10751;g8a31450583_0_69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52652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4" name="Google Shape;10764;g8a2b6bb541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65" name="Google Shape;10765;g8a2b6bb541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97353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8" name="Google Shape;10578;g820329d9ab_0_3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79" name="Google Shape;10579;g820329d9ab_0_3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818955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.pn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.pn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.png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3.png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.pn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3.png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25614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556397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316470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546783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518817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968998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014543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34092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08993350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1537694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676604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94765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442352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0709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>
              <a:spcBef>
                <a:spcPts val="400"/>
              </a:spcBef>
            </a:pPr>
            <a:r>
              <a:rPr lang="en" sz="1333" b="1">
                <a:solidFill>
                  <a:srgbClr val="000000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rgbClr val="000000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rgbClr val="000000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rgbClr val="000000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rgbClr val="000000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rgbClr val="000000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rgbClr val="000000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 b="1">
              <a:solidFill>
                <a:srgbClr val="000000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264649582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774820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370234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287690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025100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224899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</a:endParaRPr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</a:endParaRPr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</a:endParaRPr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155224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53024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7472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994110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75547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03496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82956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525243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7989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503289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97476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499263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74439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878338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359384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01901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294943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79236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561518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604172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828835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84278560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609095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35187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252877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" name="Google Shape;21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8968" y="350600"/>
            <a:ext cx="11793401" cy="6633765"/>
          </a:xfrm>
          <a:prstGeom prst="rect">
            <a:avLst/>
          </a:prstGeom>
          <a:noFill/>
          <a:ln>
            <a:noFill/>
          </a:ln>
        </p:spPr>
      </p:pic>
      <p:sp>
        <p:nvSpPr>
          <p:cNvPr id="219" name="Google Shape;219;p26"/>
          <p:cNvSpPr/>
          <p:nvPr/>
        </p:nvSpPr>
        <p:spPr>
          <a:xfrm>
            <a:off x="960000" y="3155367"/>
            <a:ext cx="7650800" cy="2713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20" name="Google Shape;220;p26"/>
          <p:cNvSpPr txBox="1">
            <a:spLocks noGrp="1"/>
          </p:cNvSpPr>
          <p:nvPr>
            <p:ph type="subTitle" idx="1"/>
          </p:nvPr>
        </p:nvSpPr>
        <p:spPr>
          <a:xfrm>
            <a:off x="1134433" y="3846600"/>
            <a:ext cx="5318800" cy="13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26"/>
          <p:cNvSpPr/>
          <p:nvPr/>
        </p:nvSpPr>
        <p:spPr>
          <a:xfrm>
            <a:off x="960000" y="814737"/>
            <a:ext cx="7650800" cy="2032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22" name="Google Shape;222;p26"/>
          <p:cNvSpPr txBox="1">
            <a:spLocks noGrp="1"/>
          </p:cNvSpPr>
          <p:nvPr>
            <p:ph type="title"/>
          </p:nvPr>
        </p:nvSpPr>
        <p:spPr>
          <a:xfrm>
            <a:off x="1134433" y="1032167"/>
            <a:ext cx="6418400" cy="14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45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223" name="Google Shape;223;p26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7508300" y="2413668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523853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>
              <a:spcBef>
                <a:spcPts val="400"/>
              </a:spcBef>
            </a:pPr>
            <a:r>
              <a:rPr lang="en" sz="1333" b="1">
                <a:solidFill>
                  <a:srgbClr val="000000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rgbClr val="000000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rgbClr val="000000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rgbClr val="000000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rgbClr val="000000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rgbClr val="000000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rgbClr val="000000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 b="1">
              <a:solidFill>
                <a:srgbClr val="000000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3412049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336656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68973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232086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43757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528573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050000" y="1871600"/>
            <a:ext cx="6092000" cy="17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303200" y="3584000"/>
            <a:ext cx="3585600" cy="140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71986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000000"/>
                </a:solidFill>
              </a:rPr>
              <a:pPr/>
              <a:t>‹#›</a:t>
            </a:fld>
            <a:endParaRPr lang="e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90962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000000"/>
                </a:solidFill>
              </a:rPr>
              <a:pPr/>
              <a:t>‹#›</a:t>
            </a:fld>
            <a:endParaRPr lang="e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694002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000000"/>
                </a:solidFill>
              </a:rPr>
              <a:pPr/>
              <a:t>‹#›</a:t>
            </a:fld>
            <a:endParaRPr lang="e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769152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609600" y="548633"/>
            <a:ext cx="10972800" cy="4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186818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000000"/>
                </a:solidFill>
              </a:rPr>
              <a:pPr/>
              <a:t>‹#›</a:t>
            </a:fld>
            <a:endParaRPr lang="e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6517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1" name="Google Shape;31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000000"/>
                </a:solidFill>
              </a:rPr>
              <a:pPr/>
              <a:t>‹#›</a:t>
            </a:fld>
            <a:endParaRPr lang="e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47915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000000"/>
                </a:solidFill>
              </a:rPr>
              <a:pPr/>
              <a:t>‹#›</a:t>
            </a:fld>
            <a:endParaRPr lang="e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9140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0782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000000"/>
                </a:solidFill>
              </a:rPr>
              <a:pPr/>
              <a:t>‹#›</a:t>
            </a:fld>
            <a:endParaRPr lang="e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91498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000000"/>
                </a:solidFill>
              </a:rPr>
              <a:pPr/>
              <a:t>‹#›</a:t>
            </a:fld>
            <a:endParaRPr lang="en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338326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896504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875463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940003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908281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1852295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555890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154668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66875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09274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404690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3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371600" y="2260600"/>
            <a:ext cx="9474000" cy="18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2514600" y="3873500"/>
            <a:ext cx="7162800" cy="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930399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184208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818339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60375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450258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45170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1"/>
        </a:solidFill>
        <a:effectLst/>
      </p:bgPr>
    </p:bg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6" name="Google Shape;6596;p1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97" name="Google Shape;6597;p1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grpSp>
          <p:nvGrpSpPr>
            <p:cNvPr id="6598" name="Google Shape;6598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99" name="Google Shape;6599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sp>
        <p:nvSpPr>
          <p:cNvPr id="6611" name="Google Shape;6611;p19"/>
          <p:cNvSpPr txBox="1">
            <a:spLocks noGrp="1"/>
          </p:cNvSpPr>
          <p:nvPr>
            <p:ph type="title"/>
          </p:nvPr>
        </p:nvSpPr>
        <p:spPr>
          <a:xfrm>
            <a:off x="24142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12" name="Google Shape;6612;p19"/>
          <p:cNvSpPr txBox="1">
            <a:spLocks noGrp="1"/>
          </p:cNvSpPr>
          <p:nvPr>
            <p:ph type="title" idx="2" hasCustomPrompt="1"/>
          </p:nvPr>
        </p:nvSpPr>
        <p:spPr>
          <a:xfrm>
            <a:off x="34526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13" name="Google Shape;6613;p19"/>
          <p:cNvSpPr txBox="1">
            <a:spLocks noGrp="1"/>
          </p:cNvSpPr>
          <p:nvPr>
            <p:ph type="subTitle" idx="1"/>
          </p:nvPr>
        </p:nvSpPr>
        <p:spPr>
          <a:xfrm>
            <a:off x="30648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755486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>
  <p:cSld name="Section Header 6">
    <p:bg>
      <p:bgPr>
        <a:solidFill>
          <a:schemeClr val="accent3"/>
        </a:solidFill>
        <a:effectLst/>
      </p:bgPr>
    </p:bg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" name="Google Shape;6615;p20"/>
          <p:cNvGrpSpPr/>
          <p:nvPr/>
        </p:nvGrpSpPr>
        <p:grpSpPr>
          <a:xfrm>
            <a:off x="-177807" y="34"/>
            <a:ext cx="12407827" cy="6858017"/>
            <a:chOff x="-113074" y="-12"/>
            <a:chExt cx="5148476" cy="5143513"/>
          </a:xfrm>
        </p:grpSpPr>
        <p:sp>
          <p:nvSpPr>
            <p:cNvPr id="6616" name="Google Shape;6616;p20"/>
            <p:cNvSpPr/>
            <p:nvPr/>
          </p:nvSpPr>
          <p:spPr>
            <a:xfrm>
              <a:off x="-96740" y="12213"/>
              <a:ext cx="2138828" cy="2117064"/>
            </a:xfrm>
            <a:custGeom>
              <a:avLst/>
              <a:gdLst/>
              <a:ahLst/>
              <a:cxnLst/>
              <a:rect l="l" t="t" r="r" b="b"/>
              <a:pathLst>
                <a:path w="42161" h="41732" extrusionOk="0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17" name="Google Shape;6617;p20"/>
            <p:cNvSpPr/>
            <p:nvPr/>
          </p:nvSpPr>
          <p:spPr>
            <a:xfrm>
              <a:off x="3048817" y="12822"/>
              <a:ext cx="1972078" cy="1992624"/>
            </a:xfrm>
            <a:custGeom>
              <a:avLst/>
              <a:gdLst/>
              <a:ahLst/>
              <a:cxnLst/>
              <a:rect l="l" t="t" r="r" b="b"/>
              <a:pathLst>
                <a:path w="38874" h="39279" extrusionOk="0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18" name="Google Shape;6618;p20"/>
            <p:cNvSpPr/>
            <p:nvPr/>
          </p:nvSpPr>
          <p:spPr>
            <a:xfrm>
              <a:off x="-96740" y="3061090"/>
              <a:ext cx="2091699" cy="2069378"/>
            </a:xfrm>
            <a:custGeom>
              <a:avLst/>
              <a:gdLst/>
              <a:ahLst/>
              <a:cxnLst/>
              <a:rect l="l" t="t" r="r" b="b"/>
              <a:pathLst>
                <a:path w="41232" h="40792" extrusionOk="0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19" name="Google Shape;6619;p20"/>
            <p:cNvSpPr/>
            <p:nvPr/>
          </p:nvSpPr>
          <p:spPr>
            <a:xfrm>
              <a:off x="3605661" y="3700116"/>
              <a:ext cx="1415215" cy="1430332"/>
            </a:xfrm>
            <a:custGeom>
              <a:avLst/>
              <a:gdLst/>
              <a:ahLst/>
              <a:cxnLst/>
              <a:rect l="l" t="t" r="r" b="b"/>
              <a:pathLst>
                <a:path w="27897" h="28195" extrusionOk="0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0" name="Google Shape;6620;p20"/>
            <p:cNvSpPr/>
            <p:nvPr/>
          </p:nvSpPr>
          <p:spPr>
            <a:xfrm>
              <a:off x="3164781" y="12822"/>
              <a:ext cx="1592161" cy="1795132"/>
            </a:xfrm>
            <a:custGeom>
              <a:avLst/>
              <a:gdLst/>
              <a:ahLst/>
              <a:cxnLst/>
              <a:rect l="l" t="t" r="r" b="b"/>
              <a:pathLst>
                <a:path w="31385" h="35386" extrusionOk="0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1" name="Google Shape;6621;p20"/>
            <p:cNvSpPr/>
            <p:nvPr/>
          </p:nvSpPr>
          <p:spPr>
            <a:xfrm>
              <a:off x="2987182" y="15815"/>
              <a:ext cx="917554" cy="1650805"/>
            </a:xfrm>
            <a:custGeom>
              <a:avLst/>
              <a:gdLst/>
              <a:ahLst/>
              <a:cxnLst/>
              <a:rect l="l" t="t" r="r" b="b"/>
              <a:pathLst>
                <a:path w="18087" h="32541" extrusionOk="0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2" name="Google Shape;6622;p20"/>
            <p:cNvSpPr/>
            <p:nvPr/>
          </p:nvSpPr>
          <p:spPr>
            <a:xfrm>
              <a:off x="4132930" y="13989"/>
              <a:ext cx="496545" cy="590802"/>
            </a:xfrm>
            <a:custGeom>
              <a:avLst/>
              <a:gdLst/>
              <a:ahLst/>
              <a:cxnLst/>
              <a:rect l="l" t="t" r="r" b="b"/>
              <a:pathLst>
                <a:path w="9788" h="11646" extrusionOk="0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3" name="Google Shape;6623;p20"/>
            <p:cNvSpPr/>
            <p:nvPr/>
          </p:nvSpPr>
          <p:spPr>
            <a:xfrm>
              <a:off x="2156710" y="21243"/>
              <a:ext cx="247715" cy="1871278"/>
            </a:xfrm>
            <a:custGeom>
              <a:avLst/>
              <a:gdLst/>
              <a:ahLst/>
              <a:cxnLst/>
              <a:rect l="l" t="t" r="r" b="b"/>
              <a:pathLst>
                <a:path w="4883" h="36887" extrusionOk="0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4" name="Google Shape;6624;p20"/>
            <p:cNvSpPr/>
            <p:nvPr/>
          </p:nvSpPr>
          <p:spPr>
            <a:xfrm>
              <a:off x="1587133" y="18250"/>
              <a:ext cx="602875" cy="1696665"/>
            </a:xfrm>
            <a:custGeom>
              <a:avLst/>
              <a:gdLst/>
              <a:ahLst/>
              <a:cxnLst/>
              <a:rect l="l" t="t" r="r" b="b"/>
              <a:pathLst>
                <a:path w="11884" h="33445" extrusionOk="0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5" name="Google Shape;6625;p20"/>
            <p:cNvSpPr/>
            <p:nvPr/>
          </p:nvSpPr>
          <p:spPr>
            <a:xfrm>
              <a:off x="1397511" y="17641"/>
              <a:ext cx="271253" cy="613732"/>
            </a:xfrm>
            <a:custGeom>
              <a:avLst/>
              <a:gdLst/>
              <a:ahLst/>
              <a:cxnLst/>
              <a:rect l="l" t="t" r="r" b="b"/>
              <a:pathLst>
                <a:path w="5347" h="12098" extrusionOk="0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6" name="Google Shape;6626;p20"/>
            <p:cNvSpPr/>
            <p:nvPr/>
          </p:nvSpPr>
          <p:spPr>
            <a:xfrm>
              <a:off x="2798727" y="19467"/>
              <a:ext cx="483863" cy="1538438"/>
            </a:xfrm>
            <a:custGeom>
              <a:avLst/>
              <a:gdLst/>
              <a:ahLst/>
              <a:cxnLst/>
              <a:rect l="l" t="t" r="r" b="b"/>
              <a:pathLst>
                <a:path w="9538" h="30326" extrusionOk="0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7" name="Google Shape;6627;p20"/>
            <p:cNvSpPr/>
            <p:nvPr/>
          </p:nvSpPr>
          <p:spPr>
            <a:xfrm>
              <a:off x="-96131" y="409619"/>
              <a:ext cx="1769767" cy="1481062"/>
            </a:xfrm>
            <a:custGeom>
              <a:avLst/>
              <a:gdLst/>
              <a:ahLst/>
              <a:cxnLst/>
              <a:rect l="l" t="t" r="r" b="b"/>
              <a:pathLst>
                <a:path w="34886" h="29195" extrusionOk="0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8" name="Google Shape;6628;p20"/>
            <p:cNvSpPr/>
            <p:nvPr/>
          </p:nvSpPr>
          <p:spPr>
            <a:xfrm>
              <a:off x="-90703" y="1793337"/>
              <a:ext cx="1896643" cy="575075"/>
            </a:xfrm>
            <a:custGeom>
              <a:avLst/>
              <a:gdLst/>
              <a:ahLst/>
              <a:cxnLst/>
              <a:rect l="l" t="t" r="r" b="b"/>
              <a:pathLst>
                <a:path w="37387" h="11336" extrusionOk="0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29" name="Google Shape;6629;p20"/>
            <p:cNvSpPr/>
            <p:nvPr/>
          </p:nvSpPr>
          <p:spPr>
            <a:xfrm>
              <a:off x="4111827" y="4764346"/>
              <a:ext cx="279674" cy="364241"/>
            </a:xfrm>
            <a:custGeom>
              <a:avLst/>
              <a:gdLst/>
              <a:ahLst/>
              <a:cxnLst/>
              <a:rect l="l" t="t" r="r" b="b"/>
              <a:pathLst>
                <a:path w="5513" h="7180" extrusionOk="0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0" name="Google Shape;6630;p20"/>
            <p:cNvSpPr/>
            <p:nvPr/>
          </p:nvSpPr>
          <p:spPr>
            <a:xfrm>
              <a:off x="3466767" y="2922196"/>
              <a:ext cx="1548077" cy="553312"/>
            </a:xfrm>
            <a:custGeom>
              <a:avLst/>
              <a:gdLst/>
              <a:ahLst/>
              <a:cxnLst/>
              <a:rect l="l" t="t" r="r" b="b"/>
              <a:pathLst>
                <a:path w="30516" h="10907" extrusionOk="0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1" name="Google Shape;6631;p20"/>
            <p:cNvSpPr/>
            <p:nvPr/>
          </p:nvSpPr>
          <p:spPr>
            <a:xfrm>
              <a:off x="3075956" y="2712028"/>
              <a:ext cx="1937125" cy="456671"/>
            </a:xfrm>
            <a:custGeom>
              <a:avLst/>
              <a:gdLst/>
              <a:ahLst/>
              <a:cxnLst/>
              <a:rect l="l" t="t" r="r" b="b"/>
              <a:pathLst>
                <a:path w="38185" h="9002" extrusionOk="0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2" name="Google Shape;6632;p20"/>
            <p:cNvSpPr/>
            <p:nvPr/>
          </p:nvSpPr>
          <p:spPr>
            <a:xfrm>
              <a:off x="3287392" y="1590424"/>
              <a:ext cx="1728067" cy="668063"/>
            </a:xfrm>
            <a:custGeom>
              <a:avLst/>
              <a:gdLst/>
              <a:ahLst/>
              <a:cxnLst/>
              <a:rect l="l" t="t" r="r" b="b"/>
              <a:pathLst>
                <a:path w="34064" h="13169" extrusionOk="0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3" name="Google Shape;6633;p20"/>
            <p:cNvSpPr/>
            <p:nvPr/>
          </p:nvSpPr>
          <p:spPr>
            <a:xfrm>
              <a:off x="-93747" y="2899825"/>
              <a:ext cx="1805430" cy="1011759"/>
            </a:xfrm>
            <a:custGeom>
              <a:avLst/>
              <a:gdLst/>
              <a:ahLst/>
              <a:cxnLst/>
              <a:rect l="l" t="t" r="r" b="b"/>
              <a:pathLst>
                <a:path w="35589" h="19944" extrusionOk="0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4" name="Google Shape;6634;p20"/>
            <p:cNvSpPr/>
            <p:nvPr/>
          </p:nvSpPr>
          <p:spPr>
            <a:xfrm>
              <a:off x="2980537" y="3326856"/>
              <a:ext cx="1180893" cy="1801169"/>
            </a:xfrm>
            <a:custGeom>
              <a:avLst/>
              <a:gdLst/>
              <a:ahLst/>
              <a:cxnLst/>
              <a:rect l="l" t="t" r="r" b="b"/>
              <a:pathLst>
                <a:path w="23278" h="35505" extrusionOk="0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5" name="Google Shape;6635;p20"/>
            <p:cNvSpPr/>
            <p:nvPr/>
          </p:nvSpPr>
          <p:spPr>
            <a:xfrm>
              <a:off x="2967854" y="3028472"/>
              <a:ext cx="2053043" cy="1957620"/>
            </a:xfrm>
            <a:custGeom>
              <a:avLst/>
              <a:gdLst/>
              <a:ahLst/>
              <a:cxnLst/>
              <a:rect l="l" t="t" r="r" b="b"/>
              <a:pathLst>
                <a:path w="40470" h="38589" extrusionOk="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6" name="Google Shape;6636;p20"/>
            <p:cNvSpPr/>
            <p:nvPr/>
          </p:nvSpPr>
          <p:spPr>
            <a:xfrm>
              <a:off x="3922154" y="1433369"/>
              <a:ext cx="1093891" cy="501365"/>
            </a:xfrm>
            <a:custGeom>
              <a:avLst/>
              <a:gdLst/>
              <a:ahLst/>
              <a:cxnLst/>
              <a:rect l="l" t="t" r="r" b="b"/>
              <a:pathLst>
                <a:path w="21563" h="9883" extrusionOk="0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7" name="Google Shape;6637;p20"/>
            <p:cNvSpPr/>
            <p:nvPr/>
          </p:nvSpPr>
          <p:spPr>
            <a:xfrm>
              <a:off x="59097" y="4113856"/>
              <a:ext cx="964631" cy="1016578"/>
            </a:xfrm>
            <a:custGeom>
              <a:avLst/>
              <a:gdLst/>
              <a:ahLst/>
              <a:cxnLst/>
              <a:rect l="l" t="t" r="r" b="b"/>
              <a:pathLst>
                <a:path w="19015" h="20039" extrusionOk="0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8" name="Google Shape;6638;p20"/>
            <p:cNvSpPr/>
            <p:nvPr/>
          </p:nvSpPr>
          <p:spPr>
            <a:xfrm>
              <a:off x="-93747" y="3352829"/>
              <a:ext cx="1174856" cy="662635"/>
            </a:xfrm>
            <a:custGeom>
              <a:avLst/>
              <a:gdLst/>
              <a:ahLst/>
              <a:cxnLst/>
              <a:rect l="l" t="t" r="r" b="b"/>
              <a:pathLst>
                <a:path w="23159" h="13062" extrusionOk="0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39" name="Google Shape;6639;p20"/>
            <p:cNvSpPr/>
            <p:nvPr/>
          </p:nvSpPr>
          <p:spPr>
            <a:xfrm>
              <a:off x="-91312" y="1652008"/>
              <a:ext cx="616116" cy="230162"/>
            </a:xfrm>
            <a:custGeom>
              <a:avLst/>
              <a:gdLst/>
              <a:ahLst/>
              <a:cxnLst/>
              <a:rect l="l" t="t" r="r" b="b"/>
              <a:pathLst>
                <a:path w="12145" h="4537" extrusionOk="0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0" name="Google Shape;6640;p20"/>
            <p:cNvSpPr/>
            <p:nvPr/>
          </p:nvSpPr>
          <p:spPr>
            <a:xfrm>
              <a:off x="1972516" y="3207898"/>
              <a:ext cx="391433" cy="1914094"/>
            </a:xfrm>
            <a:custGeom>
              <a:avLst/>
              <a:gdLst/>
              <a:ahLst/>
              <a:cxnLst/>
              <a:rect l="l" t="t" r="r" b="b"/>
              <a:pathLst>
                <a:path w="7716" h="37731" extrusionOk="0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1" name="Google Shape;6641;p20"/>
            <p:cNvSpPr/>
            <p:nvPr/>
          </p:nvSpPr>
          <p:spPr>
            <a:xfrm>
              <a:off x="2160920" y="4414625"/>
              <a:ext cx="101561" cy="706720"/>
            </a:xfrm>
            <a:custGeom>
              <a:avLst/>
              <a:gdLst/>
              <a:ahLst/>
              <a:cxnLst/>
              <a:rect l="l" t="t" r="r" b="b"/>
              <a:pathLst>
                <a:path w="2002" h="13931" extrusionOk="0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2" name="Google Shape;6642;p20"/>
            <p:cNvSpPr/>
            <p:nvPr/>
          </p:nvSpPr>
          <p:spPr>
            <a:xfrm>
              <a:off x="-90094" y="2860561"/>
              <a:ext cx="1409178" cy="362466"/>
            </a:xfrm>
            <a:custGeom>
              <a:avLst/>
              <a:gdLst/>
              <a:ahLst/>
              <a:cxnLst/>
              <a:rect l="l" t="t" r="r" b="b"/>
              <a:pathLst>
                <a:path w="27778" h="7145" extrusionOk="0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3" name="Google Shape;6643;p20"/>
            <p:cNvSpPr/>
            <p:nvPr/>
          </p:nvSpPr>
          <p:spPr>
            <a:xfrm>
              <a:off x="59097" y="12822"/>
              <a:ext cx="1490701" cy="1569840"/>
            </a:xfrm>
            <a:custGeom>
              <a:avLst/>
              <a:gdLst/>
              <a:ahLst/>
              <a:cxnLst/>
              <a:rect l="l" t="t" r="r" b="b"/>
              <a:pathLst>
                <a:path w="29385" h="30945" extrusionOk="0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4" name="Google Shape;6644;p20"/>
            <p:cNvSpPr/>
            <p:nvPr/>
          </p:nvSpPr>
          <p:spPr>
            <a:xfrm>
              <a:off x="-111857" y="2990426"/>
              <a:ext cx="2131573" cy="2152372"/>
            </a:xfrm>
            <a:custGeom>
              <a:avLst/>
              <a:gdLst/>
              <a:ahLst/>
              <a:cxnLst/>
              <a:rect l="l" t="t" r="r" b="b"/>
              <a:pathLst>
                <a:path w="42018" h="42428" extrusionOk="0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5" name="Google Shape;6645;p20"/>
            <p:cNvSpPr/>
            <p:nvPr/>
          </p:nvSpPr>
          <p:spPr>
            <a:xfrm>
              <a:off x="-111248" y="546"/>
              <a:ext cx="2007183" cy="1983797"/>
            </a:xfrm>
            <a:custGeom>
              <a:avLst/>
              <a:gdLst/>
              <a:ahLst/>
              <a:cxnLst/>
              <a:rect l="l" t="t" r="r" b="b"/>
              <a:pathLst>
                <a:path w="39566" h="39105" extrusionOk="0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6" name="Google Shape;6646;p20"/>
            <p:cNvSpPr/>
            <p:nvPr/>
          </p:nvSpPr>
          <p:spPr>
            <a:xfrm>
              <a:off x="2950962" y="3038770"/>
              <a:ext cx="2083836" cy="2103925"/>
            </a:xfrm>
            <a:custGeom>
              <a:avLst/>
              <a:gdLst/>
              <a:ahLst/>
              <a:cxnLst/>
              <a:rect l="l" t="t" r="r" b="b"/>
              <a:pathLst>
                <a:path w="41077" h="41473" extrusionOk="0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7" name="Google Shape;6647;p20"/>
            <p:cNvSpPr/>
            <p:nvPr/>
          </p:nvSpPr>
          <p:spPr>
            <a:xfrm>
              <a:off x="3590594" y="-12"/>
              <a:ext cx="1444182" cy="1427441"/>
            </a:xfrm>
            <a:custGeom>
              <a:avLst/>
              <a:gdLst/>
              <a:ahLst/>
              <a:cxnLst/>
              <a:rect l="l" t="t" r="r" b="b"/>
              <a:pathLst>
                <a:path w="28468" h="28138" extrusionOk="0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8" name="Google Shape;6648;p20"/>
            <p:cNvSpPr/>
            <p:nvPr/>
          </p:nvSpPr>
          <p:spPr>
            <a:xfrm>
              <a:off x="-102776" y="272500"/>
              <a:ext cx="1801777" cy="1595864"/>
            </a:xfrm>
            <a:custGeom>
              <a:avLst/>
              <a:gdLst/>
              <a:ahLst/>
              <a:cxnLst/>
              <a:rect l="l" t="t" r="r" b="b"/>
              <a:pathLst>
                <a:path w="35517" h="31458" extrusionOk="0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49" name="Google Shape;6649;p20"/>
            <p:cNvSpPr/>
            <p:nvPr/>
          </p:nvSpPr>
          <p:spPr>
            <a:xfrm>
              <a:off x="-113074" y="1118599"/>
              <a:ext cx="1670133" cy="927902"/>
            </a:xfrm>
            <a:custGeom>
              <a:avLst/>
              <a:gdLst/>
              <a:ahLst/>
              <a:cxnLst/>
              <a:rect l="l" t="t" r="r" b="b"/>
              <a:pathLst>
                <a:path w="32922" h="18291" extrusionOk="0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0" name="Google Shape;6650;p20"/>
            <p:cNvSpPr/>
            <p:nvPr/>
          </p:nvSpPr>
          <p:spPr>
            <a:xfrm>
              <a:off x="-103994" y="399676"/>
              <a:ext cx="598614" cy="501060"/>
            </a:xfrm>
            <a:custGeom>
              <a:avLst/>
              <a:gdLst/>
              <a:ahLst/>
              <a:cxnLst/>
              <a:rect l="l" t="t" r="r" b="b"/>
              <a:pathLst>
                <a:path w="11800" h="9877" extrusionOk="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1" name="Google Shape;6651;p20"/>
            <p:cNvSpPr/>
            <p:nvPr/>
          </p:nvSpPr>
          <p:spPr>
            <a:xfrm>
              <a:off x="-110030" y="2629240"/>
              <a:ext cx="1892381" cy="255223"/>
            </a:xfrm>
            <a:custGeom>
              <a:avLst/>
              <a:gdLst/>
              <a:ahLst/>
              <a:cxnLst/>
              <a:rect l="l" t="t" r="r" b="b"/>
              <a:pathLst>
                <a:path w="37303" h="5031" extrusionOk="0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2" name="Google Shape;6652;p20"/>
            <p:cNvSpPr/>
            <p:nvPr/>
          </p:nvSpPr>
          <p:spPr>
            <a:xfrm>
              <a:off x="-103385" y="2842451"/>
              <a:ext cx="1708789" cy="605057"/>
            </a:xfrm>
            <a:custGeom>
              <a:avLst/>
              <a:gdLst/>
              <a:ahLst/>
              <a:cxnLst/>
              <a:rect l="l" t="t" r="r" b="b"/>
              <a:pathLst>
                <a:path w="33684" h="11927" extrusionOk="0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3" name="Google Shape;6653;p20"/>
            <p:cNvSpPr/>
            <p:nvPr/>
          </p:nvSpPr>
          <p:spPr>
            <a:xfrm>
              <a:off x="-103994" y="3364294"/>
              <a:ext cx="625805" cy="272674"/>
            </a:xfrm>
            <a:custGeom>
              <a:avLst/>
              <a:gdLst/>
              <a:ahLst/>
              <a:cxnLst/>
              <a:rect l="l" t="t" r="r" b="b"/>
              <a:pathLst>
                <a:path w="12336" h="5375" extrusionOk="0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4" name="Google Shape;6654;p20"/>
            <p:cNvSpPr/>
            <p:nvPr/>
          </p:nvSpPr>
          <p:spPr>
            <a:xfrm>
              <a:off x="-103385" y="1749863"/>
              <a:ext cx="1551729" cy="484472"/>
            </a:xfrm>
            <a:custGeom>
              <a:avLst/>
              <a:gdLst/>
              <a:ahLst/>
              <a:cxnLst/>
              <a:rect l="l" t="t" r="r" b="b"/>
              <a:pathLst>
                <a:path w="30588" h="9550" extrusionOk="0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5" name="Google Shape;6655;p20"/>
            <p:cNvSpPr/>
            <p:nvPr/>
          </p:nvSpPr>
          <p:spPr>
            <a:xfrm>
              <a:off x="293411" y="3358866"/>
              <a:ext cx="1488317" cy="1775804"/>
            </a:xfrm>
            <a:custGeom>
              <a:avLst/>
              <a:gdLst/>
              <a:ahLst/>
              <a:cxnLst/>
              <a:rect l="l" t="t" r="r" b="b"/>
              <a:pathLst>
                <a:path w="29338" h="35005" extrusionOk="0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6" name="Google Shape;6656;p20"/>
            <p:cNvSpPr/>
            <p:nvPr/>
          </p:nvSpPr>
          <p:spPr>
            <a:xfrm>
              <a:off x="1672306" y="3227784"/>
              <a:ext cx="587149" cy="1915717"/>
            </a:xfrm>
            <a:custGeom>
              <a:avLst/>
              <a:gdLst/>
              <a:ahLst/>
              <a:cxnLst/>
              <a:rect l="l" t="t" r="r" b="b"/>
              <a:pathLst>
                <a:path w="11574" h="37763" extrusionOk="0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7" name="Google Shape;6657;p20"/>
            <p:cNvSpPr/>
            <p:nvPr/>
          </p:nvSpPr>
          <p:spPr>
            <a:xfrm>
              <a:off x="4654771" y="637795"/>
              <a:ext cx="372713" cy="283479"/>
            </a:xfrm>
            <a:custGeom>
              <a:avLst/>
              <a:gdLst/>
              <a:ahLst/>
              <a:cxnLst/>
              <a:rect l="l" t="t" r="r" b="b"/>
              <a:pathLst>
                <a:path w="7347" h="5588" extrusionOk="0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8" name="Google Shape;6658;p20"/>
            <p:cNvSpPr/>
            <p:nvPr/>
          </p:nvSpPr>
          <p:spPr>
            <a:xfrm>
              <a:off x="2813235" y="8713"/>
              <a:ext cx="554530" cy="1558223"/>
            </a:xfrm>
            <a:custGeom>
              <a:avLst/>
              <a:gdLst/>
              <a:ahLst/>
              <a:cxnLst/>
              <a:rect l="l" t="t" r="r" b="b"/>
              <a:pathLst>
                <a:path w="10931" h="30716" extrusionOk="0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59" name="Google Shape;6659;p20"/>
            <p:cNvSpPr/>
            <p:nvPr/>
          </p:nvSpPr>
          <p:spPr>
            <a:xfrm>
              <a:off x="2601850" y="89"/>
              <a:ext cx="468136" cy="1957062"/>
            </a:xfrm>
            <a:custGeom>
              <a:avLst/>
              <a:gdLst/>
              <a:ahLst/>
              <a:cxnLst/>
              <a:rect l="l" t="t" r="r" b="b"/>
              <a:pathLst>
                <a:path w="9228" h="38578" extrusionOk="0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0" name="Google Shape;6660;p20"/>
            <p:cNvSpPr/>
            <p:nvPr/>
          </p:nvSpPr>
          <p:spPr>
            <a:xfrm>
              <a:off x="1467567" y="241"/>
              <a:ext cx="680137" cy="1746076"/>
            </a:xfrm>
            <a:custGeom>
              <a:avLst/>
              <a:gdLst/>
              <a:ahLst/>
              <a:cxnLst/>
              <a:rect l="l" t="t" r="r" b="b"/>
              <a:pathLst>
                <a:path w="13407" h="34419" extrusionOk="0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1" name="Google Shape;6661;p20"/>
            <p:cNvSpPr/>
            <p:nvPr/>
          </p:nvSpPr>
          <p:spPr>
            <a:xfrm>
              <a:off x="2790306" y="3321428"/>
              <a:ext cx="1002070" cy="1801676"/>
            </a:xfrm>
            <a:custGeom>
              <a:avLst/>
              <a:gdLst/>
              <a:ahLst/>
              <a:cxnLst/>
              <a:rect l="l" t="t" r="r" b="b"/>
              <a:pathLst>
                <a:path w="19753" h="35515" extrusionOk="0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2" name="Google Shape;6662;p20"/>
            <p:cNvSpPr/>
            <p:nvPr/>
          </p:nvSpPr>
          <p:spPr>
            <a:xfrm>
              <a:off x="3216727" y="869573"/>
              <a:ext cx="1810807" cy="1183582"/>
            </a:xfrm>
            <a:custGeom>
              <a:avLst/>
              <a:gdLst/>
              <a:ahLst/>
              <a:cxnLst/>
              <a:rect l="l" t="t" r="r" b="b"/>
              <a:pathLst>
                <a:path w="35695" h="23331" extrusionOk="0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3" name="Google Shape;6663;p20"/>
            <p:cNvSpPr/>
            <p:nvPr/>
          </p:nvSpPr>
          <p:spPr>
            <a:xfrm>
              <a:off x="2917735" y="8205"/>
              <a:ext cx="1964874" cy="2057051"/>
            </a:xfrm>
            <a:custGeom>
              <a:avLst/>
              <a:gdLst/>
              <a:ahLst/>
              <a:cxnLst/>
              <a:rect l="l" t="t" r="r" b="b"/>
              <a:pathLst>
                <a:path w="38732" h="40549" extrusionOk="0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4" name="Google Shape;6664;p20"/>
            <p:cNvSpPr/>
            <p:nvPr/>
          </p:nvSpPr>
          <p:spPr>
            <a:xfrm>
              <a:off x="1319593" y="8003"/>
              <a:ext cx="505017" cy="1103530"/>
            </a:xfrm>
            <a:custGeom>
              <a:avLst/>
              <a:gdLst/>
              <a:ahLst/>
              <a:cxnLst/>
              <a:rect l="l" t="t" r="r" b="b"/>
              <a:pathLst>
                <a:path w="9955" h="21753" extrusionOk="0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5" name="Google Shape;6665;p20"/>
            <p:cNvSpPr/>
            <p:nvPr/>
          </p:nvSpPr>
          <p:spPr>
            <a:xfrm>
              <a:off x="4004283" y="4009356"/>
              <a:ext cx="1022666" cy="969501"/>
            </a:xfrm>
            <a:custGeom>
              <a:avLst/>
              <a:gdLst/>
              <a:ahLst/>
              <a:cxnLst/>
              <a:rect l="l" t="t" r="r" b="b"/>
              <a:pathLst>
                <a:path w="20159" h="19111" extrusionOk="0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6" name="Google Shape;6666;p20"/>
            <p:cNvSpPr/>
            <p:nvPr/>
          </p:nvSpPr>
          <p:spPr>
            <a:xfrm>
              <a:off x="3243258" y="3951982"/>
              <a:ext cx="675368" cy="1190785"/>
            </a:xfrm>
            <a:custGeom>
              <a:avLst/>
              <a:gdLst/>
              <a:ahLst/>
              <a:cxnLst/>
              <a:rect l="l" t="t" r="r" b="b"/>
              <a:pathLst>
                <a:path w="13313" h="23473" extrusionOk="0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7" name="Google Shape;6667;p20"/>
            <p:cNvSpPr/>
            <p:nvPr/>
          </p:nvSpPr>
          <p:spPr>
            <a:xfrm>
              <a:off x="1543811" y="4508878"/>
              <a:ext cx="228843" cy="622660"/>
            </a:xfrm>
            <a:custGeom>
              <a:avLst/>
              <a:gdLst/>
              <a:ahLst/>
              <a:cxnLst/>
              <a:rect l="l" t="t" r="r" b="b"/>
              <a:pathLst>
                <a:path w="4511" h="12274" extrusionOk="0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8" name="Google Shape;6668;p20"/>
            <p:cNvSpPr/>
            <p:nvPr/>
          </p:nvSpPr>
          <p:spPr>
            <a:xfrm>
              <a:off x="3098327" y="2669112"/>
              <a:ext cx="1937074" cy="399296"/>
            </a:xfrm>
            <a:custGeom>
              <a:avLst/>
              <a:gdLst/>
              <a:ahLst/>
              <a:cxnLst/>
              <a:rect l="l" t="t" r="r" b="b"/>
              <a:pathLst>
                <a:path w="38184" h="7871" extrusionOk="0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69" name="Google Shape;6669;p20"/>
            <p:cNvSpPr/>
            <p:nvPr/>
          </p:nvSpPr>
          <p:spPr>
            <a:xfrm>
              <a:off x="4305101" y="2771178"/>
              <a:ext cx="721228" cy="101714"/>
            </a:xfrm>
            <a:custGeom>
              <a:avLst/>
              <a:gdLst/>
              <a:ahLst/>
              <a:cxnLst/>
              <a:rect l="l" t="t" r="r" b="b"/>
              <a:pathLst>
                <a:path w="14217" h="2005" extrusionOk="0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70" name="Google Shape;6670;p20"/>
            <p:cNvSpPr/>
            <p:nvPr/>
          </p:nvSpPr>
          <p:spPr>
            <a:xfrm>
              <a:off x="2751042" y="3714015"/>
              <a:ext cx="364850" cy="1420694"/>
            </a:xfrm>
            <a:custGeom>
              <a:avLst/>
              <a:gdLst/>
              <a:ahLst/>
              <a:cxnLst/>
              <a:rect l="l" t="t" r="r" b="b"/>
              <a:pathLst>
                <a:path w="7192" h="28005" extrusionOk="0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71" name="Google Shape;6671;p20"/>
            <p:cNvSpPr/>
            <p:nvPr/>
          </p:nvSpPr>
          <p:spPr>
            <a:xfrm>
              <a:off x="-103385" y="3483911"/>
              <a:ext cx="1576485" cy="1495165"/>
            </a:xfrm>
            <a:custGeom>
              <a:avLst/>
              <a:gdLst/>
              <a:ahLst/>
              <a:cxnLst/>
              <a:rect l="l" t="t" r="r" b="b"/>
              <a:pathLst>
                <a:path w="31076" h="29473" extrusionOk="0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672" name="Google Shape;6672;p20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73" name="Google Shape;6673;p20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74" name="Google Shape;6674;p20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237439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630900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434867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267077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549646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290910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289379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981868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94637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757661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460033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277907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21387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524691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562095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400">
                  <a:solidFill>
                    <a:srgbClr val="162130"/>
                  </a:solidFill>
                </a:endParaRPr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842374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642007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438444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857295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162130"/>
                </a:solidFill>
              </a:endParaRPr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759179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7246120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817503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</a:endParaRPr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</a:endParaRPr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</a:endParaRPr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707221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77472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396191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130804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6060414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74893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2536079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666146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10372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0320304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26004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608353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0000"/>
              </a:solidFill>
            </a:endParaRPr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15594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34" Type="http://schemas.openxmlformats.org/officeDocument/2006/relationships/slideLayout" Target="../slideLayouts/slideLayout85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33" Type="http://schemas.openxmlformats.org/officeDocument/2006/relationships/slideLayout" Target="../slideLayouts/slideLayout84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slideLayout" Target="../slideLayouts/slideLayout80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32" Type="http://schemas.openxmlformats.org/officeDocument/2006/relationships/slideLayout" Target="../slideLayouts/slideLayout83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36" Type="http://schemas.openxmlformats.org/officeDocument/2006/relationships/theme" Target="../theme/theme4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31" Type="http://schemas.openxmlformats.org/officeDocument/2006/relationships/slideLayout" Target="../slideLayouts/slideLayout82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Relationship Id="rId30" Type="http://schemas.openxmlformats.org/officeDocument/2006/relationships/slideLayout" Target="../slideLayouts/slideLayout81.xml"/><Relationship Id="rId35" Type="http://schemas.openxmlformats.org/officeDocument/2006/relationships/slideLayout" Target="../slideLayouts/slideLayout8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slideLayout" Target="../slideLayouts/slideLayout99.xml"/><Relationship Id="rId18" Type="http://schemas.openxmlformats.org/officeDocument/2006/relationships/slideLayout" Target="../slideLayouts/slideLayout104.xml"/><Relationship Id="rId26" Type="http://schemas.openxmlformats.org/officeDocument/2006/relationships/slideLayout" Target="../slideLayouts/slideLayout112.xml"/><Relationship Id="rId3" Type="http://schemas.openxmlformats.org/officeDocument/2006/relationships/slideLayout" Target="../slideLayouts/slideLayout89.xml"/><Relationship Id="rId21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93.xml"/><Relationship Id="rId12" Type="http://schemas.openxmlformats.org/officeDocument/2006/relationships/slideLayout" Target="../slideLayouts/slideLayout98.xml"/><Relationship Id="rId17" Type="http://schemas.openxmlformats.org/officeDocument/2006/relationships/slideLayout" Target="../slideLayouts/slideLayout103.xml"/><Relationship Id="rId25" Type="http://schemas.openxmlformats.org/officeDocument/2006/relationships/slideLayout" Target="../slideLayouts/slideLayout111.xml"/><Relationship Id="rId2" Type="http://schemas.openxmlformats.org/officeDocument/2006/relationships/slideLayout" Target="../slideLayouts/slideLayout88.xml"/><Relationship Id="rId16" Type="http://schemas.openxmlformats.org/officeDocument/2006/relationships/slideLayout" Target="../slideLayouts/slideLayout102.xml"/><Relationship Id="rId20" Type="http://schemas.openxmlformats.org/officeDocument/2006/relationships/slideLayout" Target="../slideLayouts/slideLayout106.xml"/><Relationship Id="rId29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24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91.xml"/><Relationship Id="rId15" Type="http://schemas.openxmlformats.org/officeDocument/2006/relationships/slideLayout" Target="../slideLayouts/slideLayout101.xml"/><Relationship Id="rId23" Type="http://schemas.openxmlformats.org/officeDocument/2006/relationships/slideLayout" Target="../slideLayouts/slideLayout109.xml"/><Relationship Id="rId28" Type="http://schemas.openxmlformats.org/officeDocument/2006/relationships/slideLayout" Target="../slideLayouts/slideLayout114.xml"/><Relationship Id="rId10" Type="http://schemas.openxmlformats.org/officeDocument/2006/relationships/slideLayout" Target="../slideLayouts/slideLayout96.xml"/><Relationship Id="rId19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Relationship Id="rId14" Type="http://schemas.openxmlformats.org/officeDocument/2006/relationships/slideLayout" Target="../slideLayouts/slideLayout100.xml"/><Relationship Id="rId22" Type="http://schemas.openxmlformats.org/officeDocument/2006/relationships/slideLayout" Target="../slideLayouts/slideLayout108.xml"/><Relationship Id="rId27" Type="http://schemas.openxmlformats.org/officeDocument/2006/relationships/slideLayout" Target="../slideLayouts/slideLayout113.xml"/><Relationship Id="rId30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9Slide.vn - 2019">
            <a:extLst>
              <a:ext uri="{FF2B5EF4-FFF2-40B4-BE49-F238E27FC236}">
                <a16:creationId xmlns="" xmlns:a16="http://schemas.microsoft.com/office/drawing/2014/main" id="{879F4DE3-9CB0-44C4-BF95-3B9384185753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293B3F"/>
                </a:solidFill>
              </a:endParaRPr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293B3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496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="" xmlns:a16="http://schemas.microsoft.com/office/drawing/2014/main" id="{6CD1EFBC-5CA3-403A-B905-043BEBAB20D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191306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  <p:sldLayoutId id="2147483701" r:id="rId29"/>
    <p:sldLayoutId id="214748370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="" xmlns:a16="http://schemas.microsoft.com/office/drawing/2014/main" id="{475FEA88-23DF-4A3F-939D-6E1AA1920EF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Roboto"/>
              <a:buChar char="●"/>
              <a:defRPr sz="1800"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59175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  <p:sldLayoutId id="2147483711" r:id="rId8"/>
    <p:sldLayoutId id="2147483712" r:id="rId9"/>
    <p:sldLayoutId id="2147483713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="" xmlns:a16="http://schemas.microsoft.com/office/drawing/2014/main" id="{4C40F800-4B9F-4781-BC20-80F016DB85E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92920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  <p:sldLayoutId id="2147483742" r:id="rId28"/>
    <p:sldLayoutId id="2147483743" r:id="rId29"/>
    <p:sldLayoutId id="2147483744" r:id="rId30"/>
    <p:sldLayoutId id="2147483745" r:id="rId31"/>
    <p:sldLayoutId id="2147483746" r:id="rId32"/>
    <p:sldLayoutId id="2147483747" r:id="rId33"/>
    <p:sldLayoutId id="2147483748" r:id="rId34"/>
    <p:sldLayoutId id="2147483749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="" xmlns:a16="http://schemas.microsoft.com/office/drawing/2014/main" id="{D657A429-2448-477E-8FAD-D760286EDBE1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329939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  <p:sldLayoutId id="2147483757" r:id="rId7"/>
    <p:sldLayoutId id="2147483758" r:id="rId8"/>
    <p:sldLayoutId id="2147483759" r:id="rId9"/>
    <p:sldLayoutId id="2147483760" r:id="rId10"/>
    <p:sldLayoutId id="2147483761" r:id="rId11"/>
    <p:sldLayoutId id="2147483762" r:id="rId12"/>
    <p:sldLayoutId id="2147483763" r:id="rId13"/>
    <p:sldLayoutId id="2147483764" r:id="rId14"/>
    <p:sldLayoutId id="2147483765" r:id="rId15"/>
    <p:sldLayoutId id="2147483766" r:id="rId16"/>
    <p:sldLayoutId id="2147483767" r:id="rId17"/>
    <p:sldLayoutId id="2147483768" r:id="rId18"/>
    <p:sldLayoutId id="2147483769" r:id="rId19"/>
    <p:sldLayoutId id="2147483770" r:id="rId20"/>
    <p:sldLayoutId id="2147483771" r:id="rId21"/>
    <p:sldLayoutId id="2147483772" r:id="rId22"/>
    <p:sldLayoutId id="2147483773" r:id="rId23"/>
    <p:sldLayoutId id="2147483774" r:id="rId24"/>
    <p:sldLayoutId id="2147483775" r:id="rId25"/>
    <p:sldLayoutId id="2147483776" r:id="rId26"/>
    <p:sldLayoutId id="2147483777" r:id="rId27"/>
    <p:sldLayoutId id="2147483778" r:id="rId28"/>
    <p:sldLayoutId id="2147483779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gif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20.sv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2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1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43.sv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image" Target="../media/image46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4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069;p33">
            <a:extLst>
              <a:ext uri="{FF2B5EF4-FFF2-40B4-BE49-F238E27FC236}">
                <a16:creationId xmlns="" xmlns:a16="http://schemas.microsoft.com/office/drawing/2014/main" id="{9F30FBFD-9DFF-4964-BD9E-1D6C391C18F0}"/>
              </a:ext>
            </a:extLst>
          </p:cNvPr>
          <p:cNvGrpSpPr/>
          <p:nvPr/>
        </p:nvGrpSpPr>
        <p:grpSpPr>
          <a:xfrm>
            <a:off x="10668000" y="0"/>
            <a:ext cx="1716276" cy="1320633"/>
            <a:chOff x="1057275" y="1052013"/>
            <a:chExt cx="1451250" cy="1300600"/>
          </a:xfrm>
        </p:grpSpPr>
        <p:sp>
          <p:nvSpPr>
            <p:cNvPr id="4" name="Google Shape;4070;p33">
              <a:extLst>
                <a:ext uri="{FF2B5EF4-FFF2-40B4-BE49-F238E27FC236}">
                  <a16:creationId xmlns="" xmlns:a16="http://schemas.microsoft.com/office/drawing/2014/main" id="{40567FA2-6202-499E-B52E-C52A50F16A07}"/>
                </a:ext>
              </a:extLst>
            </p:cNvPr>
            <p:cNvSpPr/>
            <p:nvPr/>
          </p:nvSpPr>
          <p:spPr>
            <a:xfrm>
              <a:off x="1066150" y="1060888"/>
              <a:ext cx="1433500" cy="1281900"/>
            </a:xfrm>
            <a:custGeom>
              <a:avLst/>
              <a:gdLst/>
              <a:ahLst/>
              <a:cxnLst/>
              <a:rect l="l" t="t" r="r" b="b"/>
              <a:pathLst>
                <a:path w="57340" h="51276" extrusionOk="0">
                  <a:moveTo>
                    <a:pt x="3032" y="0"/>
                  </a:moveTo>
                  <a:lnTo>
                    <a:pt x="2757" y="40"/>
                  </a:lnTo>
                  <a:lnTo>
                    <a:pt x="2481" y="79"/>
                  </a:lnTo>
                  <a:lnTo>
                    <a:pt x="2166" y="118"/>
                  </a:lnTo>
                  <a:lnTo>
                    <a:pt x="1890" y="237"/>
                  </a:lnTo>
                  <a:lnTo>
                    <a:pt x="1654" y="355"/>
                  </a:lnTo>
                  <a:lnTo>
                    <a:pt x="1378" y="512"/>
                  </a:lnTo>
                  <a:lnTo>
                    <a:pt x="1142" y="670"/>
                  </a:lnTo>
                  <a:lnTo>
                    <a:pt x="906" y="867"/>
                  </a:lnTo>
                  <a:lnTo>
                    <a:pt x="630" y="1182"/>
                  </a:lnTo>
                  <a:lnTo>
                    <a:pt x="394" y="1536"/>
                  </a:lnTo>
                  <a:lnTo>
                    <a:pt x="236" y="1891"/>
                  </a:lnTo>
                  <a:lnTo>
                    <a:pt x="118" y="2284"/>
                  </a:lnTo>
                  <a:lnTo>
                    <a:pt x="39" y="2678"/>
                  </a:lnTo>
                  <a:lnTo>
                    <a:pt x="0" y="3111"/>
                  </a:lnTo>
                  <a:lnTo>
                    <a:pt x="39" y="3505"/>
                  </a:lnTo>
                  <a:lnTo>
                    <a:pt x="118" y="3899"/>
                  </a:lnTo>
                  <a:lnTo>
                    <a:pt x="11696" y="42651"/>
                  </a:lnTo>
                  <a:lnTo>
                    <a:pt x="11815" y="43005"/>
                  </a:lnTo>
                  <a:lnTo>
                    <a:pt x="11972" y="43281"/>
                  </a:lnTo>
                  <a:lnTo>
                    <a:pt x="12169" y="43596"/>
                  </a:lnTo>
                  <a:lnTo>
                    <a:pt x="12366" y="43832"/>
                  </a:lnTo>
                  <a:lnTo>
                    <a:pt x="12602" y="44068"/>
                  </a:lnTo>
                  <a:lnTo>
                    <a:pt x="12878" y="44305"/>
                  </a:lnTo>
                  <a:lnTo>
                    <a:pt x="13154" y="44462"/>
                  </a:lnTo>
                  <a:lnTo>
                    <a:pt x="13469" y="44620"/>
                  </a:lnTo>
                  <a:lnTo>
                    <a:pt x="13744" y="44698"/>
                  </a:lnTo>
                  <a:lnTo>
                    <a:pt x="14020" y="44777"/>
                  </a:lnTo>
                  <a:lnTo>
                    <a:pt x="14335" y="44817"/>
                  </a:lnTo>
                  <a:lnTo>
                    <a:pt x="14611" y="44856"/>
                  </a:lnTo>
                  <a:lnTo>
                    <a:pt x="15004" y="44817"/>
                  </a:lnTo>
                  <a:lnTo>
                    <a:pt x="15359" y="44738"/>
                  </a:lnTo>
                  <a:lnTo>
                    <a:pt x="15753" y="44620"/>
                  </a:lnTo>
                  <a:lnTo>
                    <a:pt x="16107" y="44462"/>
                  </a:lnTo>
                  <a:lnTo>
                    <a:pt x="25795" y="39067"/>
                  </a:lnTo>
                  <a:lnTo>
                    <a:pt x="39579" y="50566"/>
                  </a:lnTo>
                  <a:lnTo>
                    <a:pt x="39775" y="50724"/>
                  </a:lnTo>
                  <a:lnTo>
                    <a:pt x="40012" y="50881"/>
                  </a:lnTo>
                  <a:lnTo>
                    <a:pt x="40484" y="51118"/>
                  </a:lnTo>
                  <a:lnTo>
                    <a:pt x="40996" y="51236"/>
                  </a:lnTo>
                  <a:lnTo>
                    <a:pt x="41508" y="51275"/>
                  </a:lnTo>
                  <a:lnTo>
                    <a:pt x="41823" y="51275"/>
                  </a:lnTo>
                  <a:lnTo>
                    <a:pt x="42099" y="51236"/>
                  </a:lnTo>
                  <a:lnTo>
                    <a:pt x="42375" y="51157"/>
                  </a:lnTo>
                  <a:lnTo>
                    <a:pt x="42650" y="51039"/>
                  </a:lnTo>
                  <a:lnTo>
                    <a:pt x="43044" y="50881"/>
                  </a:lnTo>
                  <a:lnTo>
                    <a:pt x="43359" y="50645"/>
                  </a:lnTo>
                  <a:lnTo>
                    <a:pt x="43674" y="50369"/>
                  </a:lnTo>
                  <a:lnTo>
                    <a:pt x="43950" y="50054"/>
                  </a:lnTo>
                  <a:lnTo>
                    <a:pt x="44147" y="49739"/>
                  </a:lnTo>
                  <a:lnTo>
                    <a:pt x="44344" y="49345"/>
                  </a:lnTo>
                  <a:lnTo>
                    <a:pt x="44462" y="48991"/>
                  </a:lnTo>
                  <a:lnTo>
                    <a:pt x="44541" y="48558"/>
                  </a:lnTo>
                  <a:lnTo>
                    <a:pt x="46785" y="27528"/>
                  </a:lnTo>
                  <a:lnTo>
                    <a:pt x="55922" y="21739"/>
                  </a:lnTo>
                  <a:lnTo>
                    <a:pt x="56276" y="21463"/>
                  </a:lnTo>
                  <a:lnTo>
                    <a:pt x="56591" y="21188"/>
                  </a:lnTo>
                  <a:lnTo>
                    <a:pt x="56828" y="20833"/>
                  </a:lnTo>
                  <a:lnTo>
                    <a:pt x="57025" y="20439"/>
                  </a:lnTo>
                  <a:lnTo>
                    <a:pt x="57182" y="20046"/>
                  </a:lnTo>
                  <a:lnTo>
                    <a:pt x="57300" y="19652"/>
                  </a:lnTo>
                  <a:lnTo>
                    <a:pt x="57340" y="19218"/>
                  </a:lnTo>
                  <a:lnTo>
                    <a:pt x="57300" y="18785"/>
                  </a:lnTo>
                  <a:lnTo>
                    <a:pt x="57222" y="18352"/>
                  </a:lnTo>
                  <a:lnTo>
                    <a:pt x="57064" y="17919"/>
                  </a:lnTo>
                  <a:lnTo>
                    <a:pt x="56867" y="17564"/>
                  </a:lnTo>
                  <a:lnTo>
                    <a:pt x="56631" y="17210"/>
                  </a:lnTo>
                  <a:lnTo>
                    <a:pt x="56316" y="16895"/>
                  </a:lnTo>
                  <a:lnTo>
                    <a:pt x="56001" y="16659"/>
                  </a:lnTo>
                  <a:lnTo>
                    <a:pt x="55607" y="16422"/>
                  </a:lnTo>
                  <a:lnTo>
                    <a:pt x="55213" y="16265"/>
                  </a:lnTo>
                  <a:lnTo>
                    <a:pt x="3978" y="158"/>
                  </a:lnTo>
                  <a:lnTo>
                    <a:pt x="3505" y="40"/>
                  </a:lnTo>
                  <a:lnTo>
                    <a:pt x="30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4071;p33">
              <a:extLst>
                <a:ext uri="{FF2B5EF4-FFF2-40B4-BE49-F238E27FC236}">
                  <a16:creationId xmlns="" xmlns:a16="http://schemas.microsoft.com/office/drawing/2014/main" id="{72EA5998-400E-4A13-89CB-5B0FD8AD0267}"/>
                </a:ext>
              </a:extLst>
            </p:cNvPr>
            <p:cNvSpPr/>
            <p:nvPr/>
          </p:nvSpPr>
          <p:spPr>
            <a:xfrm>
              <a:off x="1057275" y="1052013"/>
              <a:ext cx="1451250" cy="1300600"/>
            </a:xfrm>
            <a:custGeom>
              <a:avLst/>
              <a:gdLst/>
              <a:ahLst/>
              <a:cxnLst/>
              <a:rect l="l" t="t" r="r" b="b"/>
              <a:pathLst>
                <a:path w="58050" h="52024" extrusionOk="0">
                  <a:moveTo>
                    <a:pt x="3151" y="1"/>
                  </a:moveTo>
                  <a:lnTo>
                    <a:pt x="2718" y="40"/>
                  </a:lnTo>
                  <a:lnTo>
                    <a:pt x="2600" y="119"/>
                  </a:lnTo>
                  <a:lnTo>
                    <a:pt x="2482" y="198"/>
                  </a:lnTo>
                  <a:lnTo>
                    <a:pt x="2442" y="355"/>
                  </a:lnTo>
                  <a:lnTo>
                    <a:pt x="2442" y="513"/>
                  </a:lnTo>
                  <a:lnTo>
                    <a:pt x="2482" y="631"/>
                  </a:lnTo>
                  <a:lnTo>
                    <a:pt x="2600" y="749"/>
                  </a:lnTo>
                  <a:lnTo>
                    <a:pt x="2718" y="788"/>
                  </a:lnTo>
                  <a:lnTo>
                    <a:pt x="2875" y="788"/>
                  </a:lnTo>
                  <a:lnTo>
                    <a:pt x="3230" y="749"/>
                  </a:lnTo>
                  <a:lnTo>
                    <a:pt x="3545" y="749"/>
                  </a:lnTo>
                  <a:lnTo>
                    <a:pt x="3860" y="788"/>
                  </a:lnTo>
                  <a:lnTo>
                    <a:pt x="4175" y="867"/>
                  </a:lnTo>
                  <a:lnTo>
                    <a:pt x="4411" y="867"/>
                  </a:lnTo>
                  <a:lnTo>
                    <a:pt x="4529" y="788"/>
                  </a:lnTo>
                  <a:lnTo>
                    <a:pt x="4608" y="710"/>
                  </a:lnTo>
                  <a:lnTo>
                    <a:pt x="4687" y="631"/>
                  </a:lnTo>
                  <a:lnTo>
                    <a:pt x="4687" y="473"/>
                  </a:lnTo>
                  <a:lnTo>
                    <a:pt x="4648" y="316"/>
                  </a:lnTo>
                  <a:lnTo>
                    <a:pt x="4569" y="198"/>
                  </a:lnTo>
                  <a:lnTo>
                    <a:pt x="4411" y="119"/>
                  </a:lnTo>
                  <a:lnTo>
                    <a:pt x="4018" y="40"/>
                  </a:lnTo>
                  <a:lnTo>
                    <a:pt x="3584" y="1"/>
                  </a:lnTo>
                  <a:close/>
                  <a:moveTo>
                    <a:pt x="5711" y="592"/>
                  </a:moveTo>
                  <a:lnTo>
                    <a:pt x="5593" y="631"/>
                  </a:lnTo>
                  <a:lnTo>
                    <a:pt x="5475" y="710"/>
                  </a:lnTo>
                  <a:lnTo>
                    <a:pt x="5396" y="828"/>
                  </a:lnTo>
                  <a:lnTo>
                    <a:pt x="5396" y="985"/>
                  </a:lnTo>
                  <a:lnTo>
                    <a:pt x="5435" y="1143"/>
                  </a:lnTo>
                  <a:lnTo>
                    <a:pt x="5514" y="1261"/>
                  </a:lnTo>
                  <a:lnTo>
                    <a:pt x="5632" y="1300"/>
                  </a:lnTo>
                  <a:lnTo>
                    <a:pt x="7089" y="1773"/>
                  </a:lnTo>
                  <a:lnTo>
                    <a:pt x="7326" y="1773"/>
                  </a:lnTo>
                  <a:lnTo>
                    <a:pt x="7444" y="1734"/>
                  </a:lnTo>
                  <a:lnTo>
                    <a:pt x="7523" y="1615"/>
                  </a:lnTo>
                  <a:lnTo>
                    <a:pt x="7562" y="1537"/>
                  </a:lnTo>
                  <a:lnTo>
                    <a:pt x="7601" y="1379"/>
                  </a:lnTo>
                  <a:lnTo>
                    <a:pt x="7562" y="1222"/>
                  </a:lnTo>
                  <a:lnTo>
                    <a:pt x="7444" y="1103"/>
                  </a:lnTo>
                  <a:lnTo>
                    <a:pt x="7326" y="1064"/>
                  </a:lnTo>
                  <a:lnTo>
                    <a:pt x="5868" y="592"/>
                  </a:lnTo>
                  <a:close/>
                  <a:moveTo>
                    <a:pt x="1340" y="710"/>
                  </a:moveTo>
                  <a:lnTo>
                    <a:pt x="1221" y="788"/>
                  </a:lnTo>
                  <a:lnTo>
                    <a:pt x="985" y="946"/>
                  </a:lnTo>
                  <a:lnTo>
                    <a:pt x="749" y="1222"/>
                  </a:lnTo>
                  <a:lnTo>
                    <a:pt x="552" y="1537"/>
                  </a:lnTo>
                  <a:lnTo>
                    <a:pt x="355" y="1812"/>
                  </a:lnTo>
                  <a:lnTo>
                    <a:pt x="237" y="2167"/>
                  </a:lnTo>
                  <a:lnTo>
                    <a:pt x="198" y="2285"/>
                  </a:lnTo>
                  <a:lnTo>
                    <a:pt x="237" y="2442"/>
                  </a:lnTo>
                  <a:lnTo>
                    <a:pt x="316" y="2561"/>
                  </a:lnTo>
                  <a:lnTo>
                    <a:pt x="434" y="2639"/>
                  </a:lnTo>
                  <a:lnTo>
                    <a:pt x="591" y="2679"/>
                  </a:lnTo>
                  <a:lnTo>
                    <a:pt x="670" y="2639"/>
                  </a:lnTo>
                  <a:lnTo>
                    <a:pt x="788" y="2600"/>
                  </a:lnTo>
                  <a:lnTo>
                    <a:pt x="867" y="2521"/>
                  </a:lnTo>
                  <a:lnTo>
                    <a:pt x="946" y="2442"/>
                  </a:lnTo>
                  <a:lnTo>
                    <a:pt x="1025" y="2167"/>
                  </a:lnTo>
                  <a:lnTo>
                    <a:pt x="1182" y="1930"/>
                  </a:lnTo>
                  <a:lnTo>
                    <a:pt x="1340" y="1694"/>
                  </a:lnTo>
                  <a:lnTo>
                    <a:pt x="1536" y="1497"/>
                  </a:lnTo>
                  <a:lnTo>
                    <a:pt x="1694" y="1379"/>
                  </a:lnTo>
                  <a:lnTo>
                    <a:pt x="1773" y="1261"/>
                  </a:lnTo>
                  <a:lnTo>
                    <a:pt x="1812" y="1103"/>
                  </a:lnTo>
                  <a:lnTo>
                    <a:pt x="1812" y="946"/>
                  </a:lnTo>
                  <a:lnTo>
                    <a:pt x="1733" y="828"/>
                  </a:lnTo>
                  <a:lnTo>
                    <a:pt x="1615" y="749"/>
                  </a:lnTo>
                  <a:lnTo>
                    <a:pt x="1497" y="710"/>
                  </a:lnTo>
                  <a:close/>
                  <a:moveTo>
                    <a:pt x="8625" y="1497"/>
                  </a:moveTo>
                  <a:lnTo>
                    <a:pt x="8468" y="1537"/>
                  </a:lnTo>
                  <a:lnTo>
                    <a:pt x="8350" y="1615"/>
                  </a:lnTo>
                  <a:lnTo>
                    <a:pt x="8310" y="1734"/>
                  </a:lnTo>
                  <a:lnTo>
                    <a:pt x="8271" y="1891"/>
                  </a:lnTo>
                  <a:lnTo>
                    <a:pt x="8310" y="2049"/>
                  </a:lnTo>
                  <a:lnTo>
                    <a:pt x="8428" y="2167"/>
                  </a:lnTo>
                  <a:lnTo>
                    <a:pt x="8546" y="2246"/>
                  </a:lnTo>
                  <a:lnTo>
                    <a:pt x="10004" y="2679"/>
                  </a:lnTo>
                  <a:lnTo>
                    <a:pt x="10122" y="2718"/>
                  </a:lnTo>
                  <a:lnTo>
                    <a:pt x="10240" y="2679"/>
                  </a:lnTo>
                  <a:lnTo>
                    <a:pt x="10319" y="2639"/>
                  </a:lnTo>
                  <a:lnTo>
                    <a:pt x="10397" y="2561"/>
                  </a:lnTo>
                  <a:lnTo>
                    <a:pt x="10476" y="2442"/>
                  </a:lnTo>
                  <a:lnTo>
                    <a:pt x="10476" y="2285"/>
                  </a:lnTo>
                  <a:lnTo>
                    <a:pt x="10437" y="2167"/>
                  </a:lnTo>
                  <a:lnTo>
                    <a:pt x="10358" y="2049"/>
                  </a:lnTo>
                  <a:lnTo>
                    <a:pt x="10240" y="1970"/>
                  </a:lnTo>
                  <a:lnTo>
                    <a:pt x="8783" y="1497"/>
                  </a:lnTo>
                  <a:close/>
                  <a:moveTo>
                    <a:pt x="11539" y="2403"/>
                  </a:moveTo>
                  <a:lnTo>
                    <a:pt x="11382" y="2442"/>
                  </a:lnTo>
                  <a:lnTo>
                    <a:pt x="11264" y="2521"/>
                  </a:lnTo>
                  <a:lnTo>
                    <a:pt x="11185" y="2679"/>
                  </a:lnTo>
                  <a:lnTo>
                    <a:pt x="11185" y="2797"/>
                  </a:lnTo>
                  <a:lnTo>
                    <a:pt x="11224" y="2954"/>
                  </a:lnTo>
                  <a:lnTo>
                    <a:pt x="11303" y="3073"/>
                  </a:lnTo>
                  <a:lnTo>
                    <a:pt x="11461" y="3151"/>
                  </a:lnTo>
                  <a:lnTo>
                    <a:pt x="12878" y="3585"/>
                  </a:lnTo>
                  <a:lnTo>
                    <a:pt x="12997" y="3624"/>
                  </a:lnTo>
                  <a:lnTo>
                    <a:pt x="13115" y="3585"/>
                  </a:lnTo>
                  <a:lnTo>
                    <a:pt x="13233" y="3545"/>
                  </a:lnTo>
                  <a:lnTo>
                    <a:pt x="13312" y="3466"/>
                  </a:lnTo>
                  <a:lnTo>
                    <a:pt x="13351" y="3348"/>
                  </a:lnTo>
                  <a:lnTo>
                    <a:pt x="13390" y="3191"/>
                  </a:lnTo>
                  <a:lnTo>
                    <a:pt x="13351" y="3073"/>
                  </a:lnTo>
                  <a:lnTo>
                    <a:pt x="13233" y="2954"/>
                  </a:lnTo>
                  <a:lnTo>
                    <a:pt x="13115" y="2876"/>
                  </a:lnTo>
                  <a:lnTo>
                    <a:pt x="11658" y="2403"/>
                  </a:lnTo>
                  <a:close/>
                  <a:moveTo>
                    <a:pt x="14414" y="3309"/>
                  </a:moveTo>
                  <a:lnTo>
                    <a:pt x="14296" y="3348"/>
                  </a:lnTo>
                  <a:lnTo>
                    <a:pt x="14178" y="3427"/>
                  </a:lnTo>
                  <a:lnTo>
                    <a:pt x="14099" y="3585"/>
                  </a:lnTo>
                  <a:lnTo>
                    <a:pt x="14060" y="3742"/>
                  </a:lnTo>
                  <a:lnTo>
                    <a:pt x="14139" y="3860"/>
                  </a:lnTo>
                  <a:lnTo>
                    <a:pt x="14217" y="3978"/>
                  </a:lnTo>
                  <a:lnTo>
                    <a:pt x="14336" y="4057"/>
                  </a:lnTo>
                  <a:lnTo>
                    <a:pt x="15793" y="4490"/>
                  </a:lnTo>
                  <a:lnTo>
                    <a:pt x="15911" y="4530"/>
                  </a:lnTo>
                  <a:lnTo>
                    <a:pt x="16029" y="4490"/>
                  </a:lnTo>
                  <a:lnTo>
                    <a:pt x="16147" y="4451"/>
                  </a:lnTo>
                  <a:lnTo>
                    <a:pt x="16226" y="4372"/>
                  </a:lnTo>
                  <a:lnTo>
                    <a:pt x="16265" y="4254"/>
                  </a:lnTo>
                  <a:lnTo>
                    <a:pt x="16265" y="4096"/>
                  </a:lnTo>
                  <a:lnTo>
                    <a:pt x="16226" y="3978"/>
                  </a:lnTo>
                  <a:lnTo>
                    <a:pt x="16147" y="3860"/>
                  </a:lnTo>
                  <a:lnTo>
                    <a:pt x="16029" y="3781"/>
                  </a:lnTo>
                  <a:lnTo>
                    <a:pt x="14572" y="3309"/>
                  </a:lnTo>
                  <a:close/>
                  <a:moveTo>
                    <a:pt x="17329" y="4215"/>
                  </a:moveTo>
                  <a:lnTo>
                    <a:pt x="17171" y="4254"/>
                  </a:lnTo>
                  <a:lnTo>
                    <a:pt x="17053" y="4372"/>
                  </a:lnTo>
                  <a:lnTo>
                    <a:pt x="16974" y="4490"/>
                  </a:lnTo>
                  <a:lnTo>
                    <a:pt x="16974" y="4648"/>
                  </a:lnTo>
                  <a:lnTo>
                    <a:pt x="17013" y="4766"/>
                  </a:lnTo>
                  <a:lnTo>
                    <a:pt x="17092" y="4884"/>
                  </a:lnTo>
                  <a:lnTo>
                    <a:pt x="17250" y="4963"/>
                  </a:lnTo>
                  <a:lnTo>
                    <a:pt x="18707" y="5435"/>
                  </a:lnTo>
                  <a:lnTo>
                    <a:pt x="18904" y="5435"/>
                  </a:lnTo>
                  <a:lnTo>
                    <a:pt x="19022" y="5357"/>
                  </a:lnTo>
                  <a:lnTo>
                    <a:pt x="19101" y="5278"/>
                  </a:lnTo>
                  <a:lnTo>
                    <a:pt x="19179" y="5160"/>
                  </a:lnTo>
                  <a:lnTo>
                    <a:pt x="19179" y="5042"/>
                  </a:lnTo>
                  <a:lnTo>
                    <a:pt x="19140" y="4884"/>
                  </a:lnTo>
                  <a:lnTo>
                    <a:pt x="19061" y="4766"/>
                  </a:lnTo>
                  <a:lnTo>
                    <a:pt x="18904" y="4687"/>
                  </a:lnTo>
                  <a:lnTo>
                    <a:pt x="17486" y="4254"/>
                  </a:lnTo>
                  <a:lnTo>
                    <a:pt x="17329" y="4215"/>
                  </a:lnTo>
                  <a:close/>
                  <a:moveTo>
                    <a:pt x="355" y="3427"/>
                  </a:moveTo>
                  <a:lnTo>
                    <a:pt x="198" y="3466"/>
                  </a:lnTo>
                  <a:lnTo>
                    <a:pt x="79" y="3545"/>
                  </a:lnTo>
                  <a:lnTo>
                    <a:pt x="40" y="3703"/>
                  </a:lnTo>
                  <a:lnTo>
                    <a:pt x="1" y="3821"/>
                  </a:lnTo>
                  <a:lnTo>
                    <a:pt x="119" y="4372"/>
                  </a:lnTo>
                  <a:lnTo>
                    <a:pt x="434" y="5357"/>
                  </a:lnTo>
                  <a:lnTo>
                    <a:pt x="473" y="5475"/>
                  </a:lnTo>
                  <a:lnTo>
                    <a:pt x="552" y="5554"/>
                  </a:lnTo>
                  <a:lnTo>
                    <a:pt x="670" y="5593"/>
                  </a:lnTo>
                  <a:lnTo>
                    <a:pt x="788" y="5632"/>
                  </a:lnTo>
                  <a:lnTo>
                    <a:pt x="906" y="5632"/>
                  </a:lnTo>
                  <a:lnTo>
                    <a:pt x="1025" y="5554"/>
                  </a:lnTo>
                  <a:lnTo>
                    <a:pt x="1103" y="5435"/>
                  </a:lnTo>
                  <a:lnTo>
                    <a:pt x="1143" y="5278"/>
                  </a:lnTo>
                  <a:lnTo>
                    <a:pt x="1143" y="5160"/>
                  </a:lnTo>
                  <a:lnTo>
                    <a:pt x="867" y="4175"/>
                  </a:lnTo>
                  <a:lnTo>
                    <a:pt x="749" y="3742"/>
                  </a:lnTo>
                  <a:lnTo>
                    <a:pt x="709" y="3585"/>
                  </a:lnTo>
                  <a:lnTo>
                    <a:pt x="631" y="3506"/>
                  </a:lnTo>
                  <a:lnTo>
                    <a:pt x="513" y="3427"/>
                  </a:lnTo>
                  <a:close/>
                  <a:moveTo>
                    <a:pt x="20203" y="5120"/>
                  </a:moveTo>
                  <a:lnTo>
                    <a:pt x="20085" y="5160"/>
                  </a:lnTo>
                  <a:lnTo>
                    <a:pt x="19967" y="5278"/>
                  </a:lnTo>
                  <a:lnTo>
                    <a:pt x="19888" y="5396"/>
                  </a:lnTo>
                  <a:lnTo>
                    <a:pt x="19888" y="5554"/>
                  </a:lnTo>
                  <a:lnTo>
                    <a:pt x="19928" y="5672"/>
                  </a:lnTo>
                  <a:lnTo>
                    <a:pt x="20006" y="5790"/>
                  </a:lnTo>
                  <a:lnTo>
                    <a:pt x="20125" y="5869"/>
                  </a:lnTo>
                  <a:lnTo>
                    <a:pt x="21582" y="6341"/>
                  </a:lnTo>
                  <a:lnTo>
                    <a:pt x="21818" y="6341"/>
                  </a:lnTo>
                  <a:lnTo>
                    <a:pt x="21936" y="6262"/>
                  </a:lnTo>
                  <a:lnTo>
                    <a:pt x="22015" y="6184"/>
                  </a:lnTo>
                  <a:lnTo>
                    <a:pt x="22054" y="6105"/>
                  </a:lnTo>
                  <a:lnTo>
                    <a:pt x="22094" y="5947"/>
                  </a:lnTo>
                  <a:lnTo>
                    <a:pt x="22054" y="5790"/>
                  </a:lnTo>
                  <a:lnTo>
                    <a:pt x="21936" y="5672"/>
                  </a:lnTo>
                  <a:lnTo>
                    <a:pt x="21818" y="5593"/>
                  </a:lnTo>
                  <a:lnTo>
                    <a:pt x="20361" y="5160"/>
                  </a:lnTo>
                  <a:lnTo>
                    <a:pt x="20203" y="5120"/>
                  </a:lnTo>
                  <a:close/>
                  <a:moveTo>
                    <a:pt x="23118" y="6066"/>
                  </a:moveTo>
                  <a:lnTo>
                    <a:pt x="22960" y="6105"/>
                  </a:lnTo>
                  <a:lnTo>
                    <a:pt x="22881" y="6184"/>
                  </a:lnTo>
                  <a:lnTo>
                    <a:pt x="22803" y="6302"/>
                  </a:lnTo>
                  <a:lnTo>
                    <a:pt x="22763" y="6459"/>
                  </a:lnTo>
                  <a:lnTo>
                    <a:pt x="22803" y="6617"/>
                  </a:lnTo>
                  <a:lnTo>
                    <a:pt x="22921" y="6735"/>
                  </a:lnTo>
                  <a:lnTo>
                    <a:pt x="23039" y="6774"/>
                  </a:lnTo>
                  <a:lnTo>
                    <a:pt x="24496" y="7247"/>
                  </a:lnTo>
                  <a:lnTo>
                    <a:pt x="24732" y="7247"/>
                  </a:lnTo>
                  <a:lnTo>
                    <a:pt x="24811" y="7208"/>
                  </a:lnTo>
                  <a:lnTo>
                    <a:pt x="24929" y="7089"/>
                  </a:lnTo>
                  <a:lnTo>
                    <a:pt x="24969" y="7011"/>
                  </a:lnTo>
                  <a:lnTo>
                    <a:pt x="24969" y="6853"/>
                  </a:lnTo>
                  <a:lnTo>
                    <a:pt x="24929" y="6696"/>
                  </a:lnTo>
                  <a:lnTo>
                    <a:pt x="24850" y="6578"/>
                  </a:lnTo>
                  <a:lnTo>
                    <a:pt x="24732" y="6538"/>
                  </a:lnTo>
                  <a:lnTo>
                    <a:pt x="23275" y="6066"/>
                  </a:lnTo>
                  <a:close/>
                  <a:moveTo>
                    <a:pt x="26032" y="6971"/>
                  </a:moveTo>
                  <a:lnTo>
                    <a:pt x="25874" y="7011"/>
                  </a:lnTo>
                  <a:lnTo>
                    <a:pt x="25756" y="7089"/>
                  </a:lnTo>
                  <a:lnTo>
                    <a:pt x="25677" y="7208"/>
                  </a:lnTo>
                  <a:lnTo>
                    <a:pt x="25677" y="7365"/>
                  </a:lnTo>
                  <a:lnTo>
                    <a:pt x="25717" y="7523"/>
                  </a:lnTo>
                  <a:lnTo>
                    <a:pt x="25796" y="7641"/>
                  </a:lnTo>
                  <a:lnTo>
                    <a:pt x="25953" y="7720"/>
                  </a:lnTo>
                  <a:lnTo>
                    <a:pt x="27371" y="8153"/>
                  </a:lnTo>
                  <a:lnTo>
                    <a:pt x="27489" y="8192"/>
                  </a:lnTo>
                  <a:lnTo>
                    <a:pt x="27607" y="8153"/>
                  </a:lnTo>
                  <a:lnTo>
                    <a:pt x="27725" y="8113"/>
                  </a:lnTo>
                  <a:lnTo>
                    <a:pt x="27804" y="8035"/>
                  </a:lnTo>
                  <a:lnTo>
                    <a:pt x="27883" y="7917"/>
                  </a:lnTo>
                  <a:lnTo>
                    <a:pt x="27883" y="7759"/>
                  </a:lnTo>
                  <a:lnTo>
                    <a:pt x="27843" y="7601"/>
                  </a:lnTo>
                  <a:lnTo>
                    <a:pt x="27765" y="7523"/>
                  </a:lnTo>
                  <a:lnTo>
                    <a:pt x="27607" y="7444"/>
                  </a:lnTo>
                  <a:lnTo>
                    <a:pt x="26150" y="6971"/>
                  </a:lnTo>
                  <a:close/>
                  <a:moveTo>
                    <a:pt x="1103" y="6341"/>
                  </a:moveTo>
                  <a:lnTo>
                    <a:pt x="985" y="6420"/>
                  </a:lnTo>
                  <a:lnTo>
                    <a:pt x="867" y="6538"/>
                  </a:lnTo>
                  <a:lnTo>
                    <a:pt x="828" y="6656"/>
                  </a:lnTo>
                  <a:lnTo>
                    <a:pt x="867" y="6814"/>
                  </a:lnTo>
                  <a:lnTo>
                    <a:pt x="1300" y="8271"/>
                  </a:lnTo>
                  <a:lnTo>
                    <a:pt x="1340" y="8389"/>
                  </a:lnTo>
                  <a:lnTo>
                    <a:pt x="1418" y="8468"/>
                  </a:lnTo>
                  <a:lnTo>
                    <a:pt x="1536" y="8507"/>
                  </a:lnTo>
                  <a:lnTo>
                    <a:pt x="1655" y="8547"/>
                  </a:lnTo>
                  <a:lnTo>
                    <a:pt x="1773" y="8547"/>
                  </a:lnTo>
                  <a:lnTo>
                    <a:pt x="1891" y="8468"/>
                  </a:lnTo>
                  <a:lnTo>
                    <a:pt x="1970" y="8350"/>
                  </a:lnTo>
                  <a:lnTo>
                    <a:pt x="2048" y="8192"/>
                  </a:lnTo>
                  <a:lnTo>
                    <a:pt x="2009" y="8074"/>
                  </a:lnTo>
                  <a:lnTo>
                    <a:pt x="1576" y="6617"/>
                  </a:lnTo>
                  <a:lnTo>
                    <a:pt x="1497" y="6459"/>
                  </a:lnTo>
                  <a:lnTo>
                    <a:pt x="1418" y="6381"/>
                  </a:lnTo>
                  <a:lnTo>
                    <a:pt x="1261" y="6341"/>
                  </a:lnTo>
                  <a:close/>
                  <a:moveTo>
                    <a:pt x="28907" y="7877"/>
                  </a:moveTo>
                  <a:lnTo>
                    <a:pt x="28789" y="7917"/>
                  </a:lnTo>
                  <a:lnTo>
                    <a:pt x="28670" y="7995"/>
                  </a:lnTo>
                  <a:lnTo>
                    <a:pt x="28592" y="8153"/>
                  </a:lnTo>
                  <a:lnTo>
                    <a:pt x="28592" y="8271"/>
                  </a:lnTo>
                  <a:lnTo>
                    <a:pt x="28631" y="8428"/>
                  </a:lnTo>
                  <a:lnTo>
                    <a:pt x="28710" y="8547"/>
                  </a:lnTo>
                  <a:lnTo>
                    <a:pt x="28828" y="8625"/>
                  </a:lnTo>
                  <a:lnTo>
                    <a:pt x="30285" y="9059"/>
                  </a:lnTo>
                  <a:lnTo>
                    <a:pt x="30403" y="9098"/>
                  </a:lnTo>
                  <a:lnTo>
                    <a:pt x="30521" y="9059"/>
                  </a:lnTo>
                  <a:lnTo>
                    <a:pt x="30640" y="9019"/>
                  </a:lnTo>
                  <a:lnTo>
                    <a:pt x="30718" y="8940"/>
                  </a:lnTo>
                  <a:lnTo>
                    <a:pt x="30758" y="8822"/>
                  </a:lnTo>
                  <a:lnTo>
                    <a:pt x="30797" y="8665"/>
                  </a:lnTo>
                  <a:lnTo>
                    <a:pt x="30758" y="8547"/>
                  </a:lnTo>
                  <a:lnTo>
                    <a:pt x="30640" y="8428"/>
                  </a:lnTo>
                  <a:lnTo>
                    <a:pt x="30521" y="8350"/>
                  </a:lnTo>
                  <a:lnTo>
                    <a:pt x="29064" y="7877"/>
                  </a:lnTo>
                  <a:close/>
                  <a:moveTo>
                    <a:pt x="31821" y="8783"/>
                  </a:moveTo>
                  <a:lnTo>
                    <a:pt x="31663" y="8822"/>
                  </a:lnTo>
                  <a:lnTo>
                    <a:pt x="31545" y="8901"/>
                  </a:lnTo>
                  <a:lnTo>
                    <a:pt x="31506" y="9059"/>
                  </a:lnTo>
                  <a:lnTo>
                    <a:pt x="31467" y="9216"/>
                  </a:lnTo>
                  <a:lnTo>
                    <a:pt x="31506" y="9334"/>
                  </a:lnTo>
                  <a:lnTo>
                    <a:pt x="31624" y="9452"/>
                  </a:lnTo>
                  <a:lnTo>
                    <a:pt x="31742" y="9531"/>
                  </a:lnTo>
                  <a:lnTo>
                    <a:pt x="33199" y="9964"/>
                  </a:lnTo>
                  <a:lnTo>
                    <a:pt x="33317" y="10004"/>
                  </a:lnTo>
                  <a:lnTo>
                    <a:pt x="33436" y="9964"/>
                  </a:lnTo>
                  <a:lnTo>
                    <a:pt x="33514" y="9925"/>
                  </a:lnTo>
                  <a:lnTo>
                    <a:pt x="33593" y="9846"/>
                  </a:lnTo>
                  <a:lnTo>
                    <a:pt x="33672" y="9728"/>
                  </a:lnTo>
                  <a:lnTo>
                    <a:pt x="33672" y="9571"/>
                  </a:lnTo>
                  <a:lnTo>
                    <a:pt x="33633" y="9452"/>
                  </a:lnTo>
                  <a:lnTo>
                    <a:pt x="33554" y="9334"/>
                  </a:lnTo>
                  <a:lnTo>
                    <a:pt x="33436" y="9255"/>
                  </a:lnTo>
                  <a:lnTo>
                    <a:pt x="31978" y="8783"/>
                  </a:lnTo>
                  <a:close/>
                  <a:moveTo>
                    <a:pt x="34735" y="9689"/>
                  </a:moveTo>
                  <a:lnTo>
                    <a:pt x="34578" y="9728"/>
                  </a:lnTo>
                  <a:lnTo>
                    <a:pt x="34460" y="9846"/>
                  </a:lnTo>
                  <a:lnTo>
                    <a:pt x="34381" y="9964"/>
                  </a:lnTo>
                  <a:lnTo>
                    <a:pt x="34381" y="10122"/>
                  </a:lnTo>
                  <a:lnTo>
                    <a:pt x="34420" y="10240"/>
                  </a:lnTo>
                  <a:lnTo>
                    <a:pt x="34499" y="10358"/>
                  </a:lnTo>
                  <a:lnTo>
                    <a:pt x="34656" y="10437"/>
                  </a:lnTo>
                  <a:lnTo>
                    <a:pt x="36074" y="10910"/>
                  </a:lnTo>
                  <a:lnTo>
                    <a:pt x="36310" y="10910"/>
                  </a:lnTo>
                  <a:lnTo>
                    <a:pt x="36429" y="10831"/>
                  </a:lnTo>
                  <a:lnTo>
                    <a:pt x="36507" y="10752"/>
                  </a:lnTo>
                  <a:lnTo>
                    <a:pt x="36547" y="10634"/>
                  </a:lnTo>
                  <a:lnTo>
                    <a:pt x="36586" y="10476"/>
                  </a:lnTo>
                  <a:lnTo>
                    <a:pt x="36547" y="10358"/>
                  </a:lnTo>
                  <a:lnTo>
                    <a:pt x="36468" y="10240"/>
                  </a:lnTo>
                  <a:lnTo>
                    <a:pt x="36310" y="10161"/>
                  </a:lnTo>
                  <a:lnTo>
                    <a:pt x="34853" y="9728"/>
                  </a:lnTo>
                  <a:lnTo>
                    <a:pt x="34735" y="9689"/>
                  </a:lnTo>
                  <a:close/>
                  <a:moveTo>
                    <a:pt x="1970" y="9255"/>
                  </a:moveTo>
                  <a:lnTo>
                    <a:pt x="1852" y="9334"/>
                  </a:lnTo>
                  <a:lnTo>
                    <a:pt x="1773" y="9452"/>
                  </a:lnTo>
                  <a:lnTo>
                    <a:pt x="1694" y="9571"/>
                  </a:lnTo>
                  <a:lnTo>
                    <a:pt x="1733" y="9728"/>
                  </a:lnTo>
                  <a:lnTo>
                    <a:pt x="2167" y="11185"/>
                  </a:lnTo>
                  <a:lnTo>
                    <a:pt x="2206" y="11303"/>
                  </a:lnTo>
                  <a:lnTo>
                    <a:pt x="2285" y="11382"/>
                  </a:lnTo>
                  <a:lnTo>
                    <a:pt x="2403" y="11421"/>
                  </a:lnTo>
                  <a:lnTo>
                    <a:pt x="2521" y="11461"/>
                  </a:lnTo>
                  <a:lnTo>
                    <a:pt x="2639" y="11421"/>
                  </a:lnTo>
                  <a:lnTo>
                    <a:pt x="2757" y="11382"/>
                  </a:lnTo>
                  <a:lnTo>
                    <a:pt x="2875" y="11264"/>
                  </a:lnTo>
                  <a:lnTo>
                    <a:pt x="2915" y="11106"/>
                  </a:lnTo>
                  <a:lnTo>
                    <a:pt x="2875" y="10949"/>
                  </a:lnTo>
                  <a:lnTo>
                    <a:pt x="2442" y="9531"/>
                  </a:lnTo>
                  <a:lnTo>
                    <a:pt x="2364" y="9374"/>
                  </a:lnTo>
                  <a:lnTo>
                    <a:pt x="2285" y="9295"/>
                  </a:lnTo>
                  <a:lnTo>
                    <a:pt x="2127" y="9255"/>
                  </a:lnTo>
                  <a:close/>
                  <a:moveTo>
                    <a:pt x="37610" y="10594"/>
                  </a:moveTo>
                  <a:lnTo>
                    <a:pt x="37492" y="10634"/>
                  </a:lnTo>
                  <a:lnTo>
                    <a:pt x="37374" y="10752"/>
                  </a:lnTo>
                  <a:lnTo>
                    <a:pt x="37295" y="10870"/>
                  </a:lnTo>
                  <a:lnTo>
                    <a:pt x="37256" y="11028"/>
                  </a:lnTo>
                  <a:lnTo>
                    <a:pt x="37334" y="11146"/>
                  </a:lnTo>
                  <a:lnTo>
                    <a:pt x="37413" y="11264"/>
                  </a:lnTo>
                  <a:lnTo>
                    <a:pt x="37531" y="11343"/>
                  </a:lnTo>
                  <a:lnTo>
                    <a:pt x="38988" y="11815"/>
                  </a:lnTo>
                  <a:lnTo>
                    <a:pt x="39225" y="11815"/>
                  </a:lnTo>
                  <a:lnTo>
                    <a:pt x="39343" y="11737"/>
                  </a:lnTo>
                  <a:lnTo>
                    <a:pt x="39422" y="11658"/>
                  </a:lnTo>
                  <a:lnTo>
                    <a:pt x="39461" y="11540"/>
                  </a:lnTo>
                  <a:lnTo>
                    <a:pt x="39461" y="11421"/>
                  </a:lnTo>
                  <a:lnTo>
                    <a:pt x="39422" y="11264"/>
                  </a:lnTo>
                  <a:lnTo>
                    <a:pt x="39343" y="11146"/>
                  </a:lnTo>
                  <a:lnTo>
                    <a:pt x="39225" y="11067"/>
                  </a:lnTo>
                  <a:lnTo>
                    <a:pt x="37768" y="10634"/>
                  </a:lnTo>
                  <a:lnTo>
                    <a:pt x="37610" y="10594"/>
                  </a:lnTo>
                  <a:close/>
                  <a:moveTo>
                    <a:pt x="40524" y="11540"/>
                  </a:moveTo>
                  <a:lnTo>
                    <a:pt x="40367" y="11579"/>
                  </a:lnTo>
                  <a:lnTo>
                    <a:pt x="40249" y="11658"/>
                  </a:lnTo>
                  <a:lnTo>
                    <a:pt x="40209" y="11776"/>
                  </a:lnTo>
                  <a:lnTo>
                    <a:pt x="40170" y="11933"/>
                  </a:lnTo>
                  <a:lnTo>
                    <a:pt x="40209" y="12091"/>
                  </a:lnTo>
                  <a:lnTo>
                    <a:pt x="40288" y="12209"/>
                  </a:lnTo>
                  <a:lnTo>
                    <a:pt x="40446" y="12248"/>
                  </a:lnTo>
                  <a:lnTo>
                    <a:pt x="41903" y="12721"/>
                  </a:lnTo>
                  <a:lnTo>
                    <a:pt x="42139" y="12721"/>
                  </a:lnTo>
                  <a:lnTo>
                    <a:pt x="42218" y="12682"/>
                  </a:lnTo>
                  <a:lnTo>
                    <a:pt x="42296" y="12564"/>
                  </a:lnTo>
                  <a:lnTo>
                    <a:pt x="42375" y="12485"/>
                  </a:lnTo>
                  <a:lnTo>
                    <a:pt x="42375" y="12327"/>
                  </a:lnTo>
                  <a:lnTo>
                    <a:pt x="42336" y="12170"/>
                  </a:lnTo>
                  <a:lnTo>
                    <a:pt x="42257" y="12052"/>
                  </a:lnTo>
                  <a:lnTo>
                    <a:pt x="42100" y="12012"/>
                  </a:lnTo>
                  <a:lnTo>
                    <a:pt x="40682" y="11540"/>
                  </a:lnTo>
                  <a:close/>
                  <a:moveTo>
                    <a:pt x="43399" y="12445"/>
                  </a:moveTo>
                  <a:lnTo>
                    <a:pt x="43281" y="12485"/>
                  </a:lnTo>
                  <a:lnTo>
                    <a:pt x="43163" y="12564"/>
                  </a:lnTo>
                  <a:lnTo>
                    <a:pt x="43084" y="12682"/>
                  </a:lnTo>
                  <a:lnTo>
                    <a:pt x="43084" y="12839"/>
                  </a:lnTo>
                  <a:lnTo>
                    <a:pt x="43124" y="12997"/>
                  </a:lnTo>
                  <a:lnTo>
                    <a:pt x="43202" y="13115"/>
                  </a:lnTo>
                  <a:lnTo>
                    <a:pt x="43320" y="13194"/>
                  </a:lnTo>
                  <a:lnTo>
                    <a:pt x="44778" y="13627"/>
                  </a:lnTo>
                  <a:lnTo>
                    <a:pt x="44896" y="13666"/>
                  </a:lnTo>
                  <a:lnTo>
                    <a:pt x="45014" y="13627"/>
                  </a:lnTo>
                  <a:lnTo>
                    <a:pt x="45132" y="13587"/>
                  </a:lnTo>
                  <a:lnTo>
                    <a:pt x="45211" y="13509"/>
                  </a:lnTo>
                  <a:lnTo>
                    <a:pt x="45250" y="13391"/>
                  </a:lnTo>
                  <a:lnTo>
                    <a:pt x="45289" y="13233"/>
                  </a:lnTo>
                  <a:lnTo>
                    <a:pt x="45250" y="13076"/>
                  </a:lnTo>
                  <a:lnTo>
                    <a:pt x="45132" y="12997"/>
                  </a:lnTo>
                  <a:lnTo>
                    <a:pt x="45014" y="12918"/>
                  </a:lnTo>
                  <a:lnTo>
                    <a:pt x="43557" y="12445"/>
                  </a:lnTo>
                  <a:close/>
                  <a:moveTo>
                    <a:pt x="2836" y="12170"/>
                  </a:moveTo>
                  <a:lnTo>
                    <a:pt x="2718" y="12248"/>
                  </a:lnTo>
                  <a:lnTo>
                    <a:pt x="2639" y="12367"/>
                  </a:lnTo>
                  <a:lnTo>
                    <a:pt x="2560" y="12485"/>
                  </a:lnTo>
                  <a:lnTo>
                    <a:pt x="2600" y="12642"/>
                  </a:lnTo>
                  <a:lnTo>
                    <a:pt x="3033" y="14099"/>
                  </a:lnTo>
                  <a:lnTo>
                    <a:pt x="3072" y="14218"/>
                  </a:lnTo>
                  <a:lnTo>
                    <a:pt x="3151" y="14296"/>
                  </a:lnTo>
                  <a:lnTo>
                    <a:pt x="3269" y="14336"/>
                  </a:lnTo>
                  <a:lnTo>
                    <a:pt x="3387" y="14375"/>
                  </a:lnTo>
                  <a:lnTo>
                    <a:pt x="3506" y="14336"/>
                  </a:lnTo>
                  <a:lnTo>
                    <a:pt x="3624" y="14296"/>
                  </a:lnTo>
                  <a:lnTo>
                    <a:pt x="3742" y="14178"/>
                  </a:lnTo>
                  <a:lnTo>
                    <a:pt x="3781" y="14021"/>
                  </a:lnTo>
                  <a:lnTo>
                    <a:pt x="3742" y="13863"/>
                  </a:lnTo>
                  <a:lnTo>
                    <a:pt x="3309" y="12406"/>
                  </a:lnTo>
                  <a:lnTo>
                    <a:pt x="3269" y="12288"/>
                  </a:lnTo>
                  <a:lnTo>
                    <a:pt x="3151" y="12209"/>
                  </a:lnTo>
                  <a:lnTo>
                    <a:pt x="2994" y="12170"/>
                  </a:lnTo>
                  <a:close/>
                  <a:moveTo>
                    <a:pt x="46313" y="13351"/>
                  </a:moveTo>
                  <a:lnTo>
                    <a:pt x="46195" y="13391"/>
                  </a:lnTo>
                  <a:lnTo>
                    <a:pt x="46077" y="13469"/>
                  </a:lnTo>
                  <a:lnTo>
                    <a:pt x="45998" y="13627"/>
                  </a:lnTo>
                  <a:lnTo>
                    <a:pt x="45959" y="13745"/>
                  </a:lnTo>
                  <a:lnTo>
                    <a:pt x="45998" y="13903"/>
                  </a:lnTo>
                  <a:lnTo>
                    <a:pt x="46117" y="14021"/>
                  </a:lnTo>
                  <a:lnTo>
                    <a:pt x="46235" y="14099"/>
                  </a:lnTo>
                  <a:lnTo>
                    <a:pt x="47692" y="14533"/>
                  </a:lnTo>
                  <a:lnTo>
                    <a:pt x="47810" y="14572"/>
                  </a:lnTo>
                  <a:lnTo>
                    <a:pt x="47928" y="14533"/>
                  </a:lnTo>
                  <a:lnTo>
                    <a:pt x="48007" y="14493"/>
                  </a:lnTo>
                  <a:lnTo>
                    <a:pt x="48125" y="14414"/>
                  </a:lnTo>
                  <a:lnTo>
                    <a:pt x="48164" y="14296"/>
                  </a:lnTo>
                  <a:lnTo>
                    <a:pt x="48164" y="14139"/>
                  </a:lnTo>
                  <a:lnTo>
                    <a:pt x="48125" y="14021"/>
                  </a:lnTo>
                  <a:lnTo>
                    <a:pt x="48046" y="13903"/>
                  </a:lnTo>
                  <a:lnTo>
                    <a:pt x="47928" y="13824"/>
                  </a:lnTo>
                  <a:lnTo>
                    <a:pt x="46471" y="13351"/>
                  </a:lnTo>
                  <a:close/>
                  <a:moveTo>
                    <a:pt x="49228" y="14257"/>
                  </a:moveTo>
                  <a:lnTo>
                    <a:pt x="49070" y="14296"/>
                  </a:lnTo>
                  <a:lnTo>
                    <a:pt x="48952" y="14375"/>
                  </a:lnTo>
                  <a:lnTo>
                    <a:pt x="48873" y="14533"/>
                  </a:lnTo>
                  <a:lnTo>
                    <a:pt x="48873" y="14690"/>
                  </a:lnTo>
                  <a:lnTo>
                    <a:pt x="48913" y="14808"/>
                  </a:lnTo>
                  <a:lnTo>
                    <a:pt x="48991" y="14926"/>
                  </a:lnTo>
                  <a:lnTo>
                    <a:pt x="49149" y="15005"/>
                  </a:lnTo>
                  <a:lnTo>
                    <a:pt x="50606" y="15438"/>
                  </a:lnTo>
                  <a:lnTo>
                    <a:pt x="50685" y="15478"/>
                  </a:lnTo>
                  <a:lnTo>
                    <a:pt x="50803" y="15438"/>
                  </a:lnTo>
                  <a:lnTo>
                    <a:pt x="50921" y="15399"/>
                  </a:lnTo>
                  <a:lnTo>
                    <a:pt x="51000" y="15320"/>
                  </a:lnTo>
                  <a:lnTo>
                    <a:pt x="51079" y="15202"/>
                  </a:lnTo>
                  <a:lnTo>
                    <a:pt x="51079" y="15045"/>
                  </a:lnTo>
                  <a:lnTo>
                    <a:pt x="51039" y="14926"/>
                  </a:lnTo>
                  <a:lnTo>
                    <a:pt x="50960" y="14808"/>
                  </a:lnTo>
                  <a:lnTo>
                    <a:pt x="50803" y="14730"/>
                  </a:lnTo>
                  <a:lnTo>
                    <a:pt x="49346" y="14257"/>
                  </a:lnTo>
                  <a:close/>
                  <a:moveTo>
                    <a:pt x="52103" y="15163"/>
                  </a:moveTo>
                  <a:lnTo>
                    <a:pt x="51984" y="15202"/>
                  </a:lnTo>
                  <a:lnTo>
                    <a:pt x="51866" y="15320"/>
                  </a:lnTo>
                  <a:lnTo>
                    <a:pt x="51787" y="15438"/>
                  </a:lnTo>
                  <a:lnTo>
                    <a:pt x="51787" y="15596"/>
                  </a:lnTo>
                  <a:lnTo>
                    <a:pt x="51827" y="15714"/>
                  </a:lnTo>
                  <a:lnTo>
                    <a:pt x="51906" y="15832"/>
                  </a:lnTo>
                  <a:lnTo>
                    <a:pt x="52024" y="15911"/>
                  </a:lnTo>
                  <a:lnTo>
                    <a:pt x="53481" y="16384"/>
                  </a:lnTo>
                  <a:lnTo>
                    <a:pt x="53717" y="16384"/>
                  </a:lnTo>
                  <a:lnTo>
                    <a:pt x="53835" y="16305"/>
                  </a:lnTo>
                  <a:lnTo>
                    <a:pt x="53914" y="16226"/>
                  </a:lnTo>
                  <a:lnTo>
                    <a:pt x="53953" y="16108"/>
                  </a:lnTo>
                  <a:lnTo>
                    <a:pt x="53993" y="15950"/>
                  </a:lnTo>
                  <a:lnTo>
                    <a:pt x="53953" y="15832"/>
                  </a:lnTo>
                  <a:lnTo>
                    <a:pt x="53835" y="15714"/>
                  </a:lnTo>
                  <a:lnTo>
                    <a:pt x="53717" y="15635"/>
                  </a:lnTo>
                  <a:lnTo>
                    <a:pt x="52260" y="15202"/>
                  </a:lnTo>
                  <a:lnTo>
                    <a:pt x="52103" y="15163"/>
                  </a:lnTo>
                  <a:close/>
                  <a:moveTo>
                    <a:pt x="3702" y="15084"/>
                  </a:moveTo>
                  <a:lnTo>
                    <a:pt x="3584" y="15163"/>
                  </a:lnTo>
                  <a:lnTo>
                    <a:pt x="3506" y="15281"/>
                  </a:lnTo>
                  <a:lnTo>
                    <a:pt x="3466" y="15399"/>
                  </a:lnTo>
                  <a:lnTo>
                    <a:pt x="3466" y="15557"/>
                  </a:lnTo>
                  <a:lnTo>
                    <a:pt x="3899" y="17014"/>
                  </a:lnTo>
                  <a:lnTo>
                    <a:pt x="3939" y="17132"/>
                  </a:lnTo>
                  <a:lnTo>
                    <a:pt x="4018" y="17211"/>
                  </a:lnTo>
                  <a:lnTo>
                    <a:pt x="4136" y="17250"/>
                  </a:lnTo>
                  <a:lnTo>
                    <a:pt x="4254" y="17289"/>
                  </a:lnTo>
                  <a:lnTo>
                    <a:pt x="4372" y="17250"/>
                  </a:lnTo>
                  <a:lnTo>
                    <a:pt x="4490" y="17211"/>
                  </a:lnTo>
                  <a:lnTo>
                    <a:pt x="4608" y="17092"/>
                  </a:lnTo>
                  <a:lnTo>
                    <a:pt x="4648" y="16935"/>
                  </a:lnTo>
                  <a:lnTo>
                    <a:pt x="4608" y="16777"/>
                  </a:lnTo>
                  <a:lnTo>
                    <a:pt x="4175" y="15320"/>
                  </a:lnTo>
                  <a:lnTo>
                    <a:pt x="4136" y="15202"/>
                  </a:lnTo>
                  <a:lnTo>
                    <a:pt x="4018" y="15123"/>
                  </a:lnTo>
                  <a:lnTo>
                    <a:pt x="3860" y="15084"/>
                  </a:lnTo>
                  <a:close/>
                  <a:moveTo>
                    <a:pt x="55017" y="16069"/>
                  </a:moveTo>
                  <a:lnTo>
                    <a:pt x="54859" y="16108"/>
                  </a:lnTo>
                  <a:lnTo>
                    <a:pt x="54741" y="16226"/>
                  </a:lnTo>
                  <a:lnTo>
                    <a:pt x="54702" y="16344"/>
                  </a:lnTo>
                  <a:lnTo>
                    <a:pt x="54662" y="16502"/>
                  </a:lnTo>
                  <a:lnTo>
                    <a:pt x="54702" y="16620"/>
                  </a:lnTo>
                  <a:lnTo>
                    <a:pt x="54820" y="16738"/>
                  </a:lnTo>
                  <a:lnTo>
                    <a:pt x="54938" y="16817"/>
                  </a:lnTo>
                  <a:lnTo>
                    <a:pt x="55450" y="16974"/>
                  </a:lnTo>
                  <a:lnTo>
                    <a:pt x="55844" y="17132"/>
                  </a:lnTo>
                  <a:lnTo>
                    <a:pt x="56198" y="17368"/>
                  </a:lnTo>
                  <a:lnTo>
                    <a:pt x="56316" y="17407"/>
                  </a:lnTo>
                  <a:lnTo>
                    <a:pt x="56434" y="17447"/>
                  </a:lnTo>
                  <a:lnTo>
                    <a:pt x="56592" y="17407"/>
                  </a:lnTo>
                  <a:lnTo>
                    <a:pt x="56750" y="17289"/>
                  </a:lnTo>
                  <a:lnTo>
                    <a:pt x="56789" y="17132"/>
                  </a:lnTo>
                  <a:lnTo>
                    <a:pt x="56828" y="17014"/>
                  </a:lnTo>
                  <a:lnTo>
                    <a:pt x="56750" y="16856"/>
                  </a:lnTo>
                  <a:lnTo>
                    <a:pt x="56671" y="16738"/>
                  </a:lnTo>
                  <a:lnTo>
                    <a:pt x="56198" y="16462"/>
                  </a:lnTo>
                  <a:lnTo>
                    <a:pt x="55686" y="16265"/>
                  </a:lnTo>
                  <a:lnTo>
                    <a:pt x="55174" y="16108"/>
                  </a:lnTo>
                  <a:lnTo>
                    <a:pt x="55017" y="16069"/>
                  </a:lnTo>
                  <a:close/>
                  <a:moveTo>
                    <a:pt x="57380" y="17841"/>
                  </a:moveTo>
                  <a:lnTo>
                    <a:pt x="57222" y="17880"/>
                  </a:lnTo>
                  <a:lnTo>
                    <a:pt x="57104" y="17959"/>
                  </a:lnTo>
                  <a:lnTo>
                    <a:pt x="57025" y="18077"/>
                  </a:lnTo>
                  <a:lnTo>
                    <a:pt x="57025" y="18235"/>
                  </a:lnTo>
                  <a:lnTo>
                    <a:pt x="57065" y="18392"/>
                  </a:lnTo>
                  <a:lnTo>
                    <a:pt x="57183" y="18786"/>
                  </a:lnTo>
                  <a:lnTo>
                    <a:pt x="57301" y="19180"/>
                  </a:lnTo>
                  <a:lnTo>
                    <a:pt x="57301" y="19534"/>
                  </a:lnTo>
                  <a:lnTo>
                    <a:pt x="57301" y="19692"/>
                  </a:lnTo>
                  <a:lnTo>
                    <a:pt x="57340" y="19810"/>
                  </a:lnTo>
                  <a:lnTo>
                    <a:pt x="57380" y="19967"/>
                  </a:lnTo>
                  <a:lnTo>
                    <a:pt x="57498" y="20046"/>
                  </a:lnTo>
                  <a:lnTo>
                    <a:pt x="57655" y="20085"/>
                  </a:lnTo>
                  <a:lnTo>
                    <a:pt x="57695" y="20085"/>
                  </a:lnTo>
                  <a:lnTo>
                    <a:pt x="57813" y="20046"/>
                  </a:lnTo>
                  <a:lnTo>
                    <a:pt x="57931" y="19967"/>
                  </a:lnTo>
                  <a:lnTo>
                    <a:pt x="58010" y="19849"/>
                  </a:lnTo>
                  <a:lnTo>
                    <a:pt x="58049" y="19731"/>
                  </a:lnTo>
                  <a:lnTo>
                    <a:pt x="58049" y="19534"/>
                  </a:lnTo>
                  <a:lnTo>
                    <a:pt x="58049" y="19062"/>
                  </a:lnTo>
                  <a:lnTo>
                    <a:pt x="57931" y="18550"/>
                  </a:lnTo>
                  <a:lnTo>
                    <a:pt x="57734" y="18077"/>
                  </a:lnTo>
                  <a:lnTo>
                    <a:pt x="57655" y="17919"/>
                  </a:lnTo>
                  <a:lnTo>
                    <a:pt x="57537" y="17880"/>
                  </a:lnTo>
                  <a:lnTo>
                    <a:pt x="57380" y="17841"/>
                  </a:lnTo>
                  <a:close/>
                  <a:moveTo>
                    <a:pt x="4569" y="17998"/>
                  </a:moveTo>
                  <a:lnTo>
                    <a:pt x="4451" y="18077"/>
                  </a:lnTo>
                  <a:lnTo>
                    <a:pt x="4372" y="18195"/>
                  </a:lnTo>
                  <a:lnTo>
                    <a:pt x="4333" y="18313"/>
                  </a:lnTo>
                  <a:lnTo>
                    <a:pt x="4333" y="18471"/>
                  </a:lnTo>
                  <a:lnTo>
                    <a:pt x="4766" y="19928"/>
                  </a:lnTo>
                  <a:lnTo>
                    <a:pt x="4805" y="20046"/>
                  </a:lnTo>
                  <a:lnTo>
                    <a:pt x="4923" y="20125"/>
                  </a:lnTo>
                  <a:lnTo>
                    <a:pt x="5002" y="20164"/>
                  </a:lnTo>
                  <a:lnTo>
                    <a:pt x="5120" y="20204"/>
                  </a:lnTo>
                  <a:lnTo>
                    <a:pt x="5238" y="20164"/>
                  </a:lnTo>
                  <a:lnTo>
                    <a:pt x="5357" y="20125"/>
                  </a:lnTo>
                  <a:lnTo>
                    <a:pt x="5475" y="20007"/>
                  </a:lnTo>
                  <a:lnTo>
                    <a:pt x="5514" y="19849"/>
                  </a:lnTo>
                  <a:lnTo>
                    <a:pt x="5514" y="19692"/>
                  </a:lnTo>
                  <a:lnTo>
                    <a:pt x="5041" y="18235"/>
                  </a:lnTo>
                  <a:lnTo>
                    <a:pt x="5002" y="18116"/>
                  </a:lnTo>
                  <a:lnTo>
                    <a:pt x="4884" y="18038"/>
                  </a:lnTo>
                  <a:lnTo>
                    <a:pt x="4726" y="17998"/>
                  </a:lnTo>
                  <a:close/>
                  <a:moveTo>
                    <a:pt x="57143" y="20755"/>
                  </a:moveTo>
                  <a:lnTo>
                    <a:pt x="56986" y="20834"/>
                  </a:lnTo>
                  <a:lnTo>
                    <a:pt x="56907" y="20912"/>
                  </a:lnTo>
                  <a:lnTo>
                    <a:pt x="56710" y="21188"/>
                  </a:lnTo>
                  <a:lnTo>
                    <a:pt x="56513" y="21385"/>
                  </a:lnTo>
                  <a:lnTo>
                    <a:pt x="56316" y="21582"/>
                  </a:lnTo>
                  <a:lnTo>
                    <a:pt x="56080" y="21779"/>
                  </a:lnTo>
                  <a:lnTo>
                    <a:pt x="55923" y="21858"/>
                  </a:lnTo>
                  <a:lnTo>
                    <a:pt x="55844" y="21936"/>
                  </a:lnTo>
                  <a:lnTo>
                    <a:pt x="55765" y="22094"/>
                  </a:lnTo>
                  <a:lnTo>
                    <a:pt x="55765" y="22251"/>
                  </a:lnTo>
                  <a:lnTo>
                    <a:pt x="55804" y="22370"/>
                  </a:lnTo>
                  <a:lnTo>
                    <a:pt x="55883" y="22448"/>
                  </a:lnTo>
                  <a:lnTo>
                    <a:pt x="55962" y="22488"/>
                  </a:lnTo>
                  <a:lnTo>
                    <a:pt x="56119" y="22566"/>
                  </a:lnTo>
                  <a:lnTo>
                    <a:pt x="56238" y="22527"/>
                  </a:lnTo>
                  <a:lnTo>
                    <a:pt x="56356" y="22488"/>
                  </a:lnTo>
                  <a:lnTo>
                    <a:pt x="56474" y="22409"/>
                  </a:lnTo>
                  <a:lnTo>
                    <a:pt x="56789" y="22173"/>
                  </a:lnTo>
                  <a:lnTo>
                    <a:pt x="57065" y="21936"/>
                  </a:lnTo>
                  <a:lnTo>
                    <a:pt x="57340" y="21661"/>
                  </a:lnTo>
                  <a:lnTo>
                    <a:pt x="57537" y="21346"/>
                  </a:lnTo>
                  <a:lnTo>
                    <a:pt x="57616" y="21188"/>
                  </a:lnTo>
                  <a:lnTo>
                    <a:pt x="57577" y="21031"/>
                  </a:lnTo>
                  <a:lnTo>
                    <a:pt x="57537" y="20912"/>
                  </a:lnTo>
                  <a:lnTo>
                    <a:pt x="57419" y="20794"/>
                  </a:lnTo>
                  <a:lnTo>
                    <a:pt x="57301" y="20755"/>
                  </a:lnTo>
                  <a:close/>
                  <a:moveTo>
                    <a:pt x="5475" y="20912"/>
                  </a:moveTo>
                  <a:lnTo>
                    <a:pt x="5317" y="20991"/>
                  </a:lnTo>
                  <a:lnTo>
                    <a:pt x="5238" y="21109"/>
                  </a:lnTo>
                  <a:lnTo>
                    <a:pt x="5199" y="21228"/>
                  </a:lnTo>
                  <a:lnTo>
                    <a:pt x="5199" y="21385"/>
                  </a:lnTo>
                  <a:lnTo>
                    <a:pt x="5632" y="22842"/>
                  </a:lnTo>
                  <a:lnTo>
                    <a:pt x="5672" y="22960"/>
                  </a:lnTo>
                  <a:lnTo>
                    <a:pt x="5790" y="23039"/>
                  </a:lnTo>
                  <a:lnTo>
                    <a:pt x="5868" y="23078"/>
                  </a:lnTo>
                  <a:lnTo>
                    <a:pt x="5987" y="23118"/>
                  </a:lnTo>
                  <a:lnTo>
                    <a:pt x="6105" y="23078"/>
                  </a:lnTo>
                  <a:lnTo>
                    <a:pt x="6223" y="23039"/>
                  </a:lnTo>
                  <a:lnTo>
                    <a:pt x="6341" y="22921"/>
                  </a:lnTo>
                  <a:lnTo>
                    <a:pt x="6380" y="22763"/>
                  </a:lnTo>
                  <a:lnTo>
                    <a:pt x="6380" y="22606"/>
                  </a:lnTo>
                  <a:lnTo>
                    <a:pt x="5947" y="21149"/>
                  </a:lnTo>
                  <a:lnTo>
                    <a:pt x="5868" y="21031"/>
                  </a:lnTo>
                  <a:lnTo>
                    <a:pt x="5750" y="20952"/>
                  </a:lnTo>
                  <a:lnTo>
                    <a:pt x="5593" y="20912"/>
                  </a:lnTo>
                  <a:close/>
                  <a:moveTo>
                    <a:pt x="54780" y="22606"/>
                  </a:moveTo>
                  <a:lnTo>
                    <a:pt x="54662" y="22645"/>
                  </a:lnTo>
                  <a:lnTo>
                    <a:pt x="53363" y="23472"/>
                  </a:lnTo>
                  <a:lnTo>
                    <a:pt x="53245" y="23590"/>
                  </a:lnTo>
                  <a:lnTo>
                    <a:pt x="53205" y="23709"/>
                  </a:lnTo>
                  <a:lnTo>
                    <a:pt x="53205" y="23866"/>
                  </a:lnTo>
                  <a:lnTo>
                    <a:pt x="53245" y="23984"/>
                  </a:lnTo>
                  <a:lnTo>
                    <a:pt x="53323" y="24063"/>
                  </a:lnTo>
                  <a:lnTo>
                    <a:pt x="53402" y="24142"/>
                  </a:lnTo>
                  <a:lnTo>
                    <a:pt x="53560" y="24181"/>
                  </a:lnTo>
                  <a:lnTo>
                    <a:pt x="53678" y="24181"/>
                  </a:lnTo>
                  <a:lnTo>
                    <a:pt x="53757" y="24102"/>
                  </a:lnTo>
                  <a:lnTo>
                    <a:pt x="55056" y="23315"/>
                  </a:lnTo>
                  <a:lnTo>
                    <a:pt x="55174" y="23197"/>
                  </a:lnTo>
                  <a:lnTo>
                    <a:pt x="55214" y="23078"/>
                  </a:lnTo>
                  <a:lnTo>
                    <a:pt x="55214" y="22921"/>
                  </a:lnTo>
                  <a:lnTo>
                    <a:pt x="55174" y="22763"/>
                  </a:lnTo>
                  <a:lnTo>
                    <a:pt x="55056" y="22685"/>
                  </a:lnTo>
                  <a:lnTo>
                    <a:pt x="54938" y="22606"/>
                  </a:lnTo>
                  <a:close/>
                  <a:moveTo>
                    <a:pt x="52221" y="24221"/>
                  </a:moveTo>
                  <a:lnTo>
                    <a:pt x="52063" y="24299"/>
                  </a:lnTo>
                  <a:lnTo>
                    <a:pt x="50803" y="25087"/>
                  </a:lnTo>
                  <a:lnTo>
                    <a:pt x="50685" y="25205"/>
                  </a:lnTo>
                  <a:lnTo>
                    <a:pt x="50645" y="25323"/>
                  </a:lnTo>
                  <a:lnTo>
                    <a:pt x="50606" y="25481"/>
                  </a:lnTo>
                  <a:lnTo>
                    <a:pt x="50685" y="25638"/>
                  </a:lnTo>
                  <a:lnTo>
                    <a:pt x="50724" y="25717"/>
                  </a:lnTo>
                  <a:lnTo>
                    <a:pt x="50803" y="25756"/>
                  </a:lnTo>
                  <a:lnTo>
                    <a:pt x="51000" y="25796"/>
                  </a:lnTo>
                  <a:lnTo>
                    <a:pt x="51118" y="25796"/>
                  </a:lnTo>
                  <a:lnTo>
                    <a:pt x="51197" y="25756"/>
                  </a:lnTo>
                  <a:lnTo>
                    <a:pt x="52496" y="24929"/>
                  </a:lnTo>
                  <a:lnTo>
                    <a:pt x="52614" y="24811"/>
                  </a:lnTo>
                  <a:lnTo>
                    <a:pt x="52654" y="24693"/>
                  </a:lnTo>
                  <a:lnTo>
                    <a:pt x="52654" y="24536"/>
                  </a:lnTo>
                  <a:lnTo>
                    <a:pt x="52614" y="24417"/>
                  </a:lnTo>
                  <a:lnTo>
                    <a:pt x="52496" y="24299"/>
                  </a:lnTo>
                  <a:lnTo>
                    <a:pt x="52378" y="24221"/>
                  </a:lnTo>
                  <a:close/>
                  <a:moveTo>
                    <a:pt x="6459" y="23787"/>
                  </a:moveTo>
                  <a:lnTo>
                    <a:pt x="6341" y="23827"/>
                  </a:lnTo>
                  <a:lnTo>
                    <a:pt x="6184" y="23905"/>
                  </a:lnTo>
                  <a:lnTo>
                    <a:pt x="6105" y="23984"/>
                  </a:lnTo>
                  <a:lnTo>
                    <a:pt x="6065" y="24142"/>
                  </a:lnTo>
                  <a:lnTo>
                    <a:pt x="6065" y="24299"/>
                  </a:lnTo>
                  <a:lnTo>
                    <a:pt x="6499" y="25756"/>
                  </a:lnTo>
                  <a:lnTo>
                    <a:pt x="6577" y="25875"/>
                  </a:lnTo>
                  <a:lnTo>
                    <a:pt x="6656" y="25953"/>
                  </a:lnTo>
                  <a:lnTo>
                    <a:pt x="6735" y="25993"/>
                  </a:lnTo>
                  <a:lnTo>
                    <a:pt x="6853" y="26032"/>
                  </a:lnTo>
                  <a:lnTo>
                    <a:pt x="6971" y="25993"/>
                  </a:lnTo>
                  <a:lnTo>
                    <a:pt x="7129" y="25914"/>
                  </a:lnTo>
                  <a:lnTo>
                    <a:pt x="7207" y="25835"/>
                  </a:lnTo>
                  <a:lnTo>
                    <a:pt x="7247" y="25678"/>
                  </a:lnTo>
                  <a:lnTo>
                    <a:pt x="7247" y="25520"/>
                  </a:lnTo>
                  <a:lnTo>
                    <a:pt x="6814" y="24063"/>
                  </a:lnTo>
                  <a:lnTo>
                    <a:pt x="6735" y="23945"/>
                  </a:lnTo>
                  <a:lnTo>
                    <a:pt x="6617" y="23866"/>
                  </a:lnTo>
                  <a:lnTo>
                    <a:pt x="6459" y="23787"/>
                  </a:lnTo>
                  <a:close/>
                  <a:moveTo>
                    <a:pt x="49661" y="25875"/>
                  </a:moveTo>
                  <a:lnTo>
                    <a:pt x="49503" y="25914"/>
                  </a:lnTo>
                  <a:lnTo>
                    <a:pt x="48243" y="26741"/>
                  </a:lnTo>
                  <a:lnTo>
                    <a:pt x="48125" y="26820"/>
                  </a:lnTo>
                  <a:lnTo>
                    <a:pt x="48046" y="26977"/>
                  </a:lnTo>
                  <a:lnTo>
                    <a:pt x="48046" y="27095"/>
                  </a:lnTo>
                  <a:lnTo>
                    <a:pt x="48125" y="27253"/>
                  </a:lnTo>
                  <a:lnTo>
                    <a:pt x="48164" y="27332"/>
                  </a:lnTo>
                  <a:lnTo>
                    <a:pt x="48243" y="27371"/>
                  </a:lnTo>
                  <a:lnTo>
                    <a:pt x="48440" y="27410"/>
                  </a:lnTo>
                  <a:lnTo>
                    <a:pt x="48519" y="27410"/>
                  </a:lnTo>
                  <a:lnTo>
                    <a:pt x="48637" y="27371"/>
                  </a:lnTo>
                  <a:lnTo>
                    <a:pt x="49937" y="26544"/>
                  </a:lnTo>
                  <a:lnTo>
                    <a:pt x="50015" y="26465"/>
                  </a:lnTo>
                  <a:lnTo>
                    <a:pt x="50094" y="26308"/>
                  </a:lnTo>
                  <a:lnTo>
                    <a:pt x="50094" y="26190"/>
                  </a:lnTo>
                  <a:lnTo>
                    <a:pt x="50055" y="26032"/>
                  </a:lnTo>
                  <a:lnTo>
                    <a:pt x="49937" y="25914"/>
                  </a:lnTo>
                  <a:lnTo>
                    <a:pt x="49779" y="25875"/>
                  </a:lnTo>
                  <a:close/>
                  <a:moveTo>
                    <a:pt x="7365" y="26702"/>
                  </a:moveTo>
                  <a:lnTo>
                    <a:pt x="7207" y="26741"/>
                  </a:lnTo>
                  <a:lnTo>
                    <a:pt x="7050" y="26820"/>
                  </a:lnTo>
                  <a:lnTo>
                    <a:pt x="6971" y="26898"/>
                  </a:lnTo>
                  <a:lnTo>
                    <a:pt x="6932" y="27056"/>
                  </a:lnTo>
                  <a:lnTo>
                    <a:pt x="6932" y="27214"/>
                  </a:lnTo>
                  <a:lnTo>
                    <a:pt x="7365" y="28671"/>
                  </a:lnTo>
                  <a:lnTo>
                    <a:pt x="7444" y="28789"/>
                  </a:lnTo>
                  <a:lnTo>
                    <a:pt x="7523" y="28868"/>
                  </a:lnTo>
                  <a:lnTo>
                    <a:pt x="7601" y="28907"/>
                  </a:lnTo>
                  <a:lnTo>
                    <a:pt x="7719" y="28946"/>
                  </a:lnTo>
                  <a:lnTo>
                    <a:pt x="7838" y="28907"/>
                  </a:lnTo>
                  <a:lnTo>
                    <a:pt x="7995" y="28828"/>
                  </a:lnTo>
                  <a:lnTo>
                    <a:pt x="8074" y="28749"/>
                  </a:lnTo>
                  <a:lnTo>
                    <a:pt x="8113" y="28592"/>
                  </a:lnTo>
                  <a:lnTo>
                    <a:pt x="8113" y="28434"/>
                  </a:lnTo>
                  <a:lnTo>
                    <a:pt x="7680" y="26977"/>
                  </a:lnTo>
                  <a:lnTo>
                    <a:pt x="7601" y="26859"/>
                  </a:lnTo>
                  <a:lnTo>
                    <a:pt x="7483" y="26780"/>
                  </a:lnTo>
                  <a:lnTo>
                    <a:pt x="7365" y="26702"/>
                  </a:lnTo>
                  <a:close/>
                  <a:moveTo>
                    <a:pt x="47062" y="27489"/>
                  </a:moveTo>
                  <a:lnTo>
                    <a:pt x="46944" y="27568"/>
                  </a:lnTo>
                  <a:lnTo>
                    <a:pt x="46825" y="27686"/>
                  </a:lnTo>
                  <a:lnTo>
                    <a:pt x="46747" y="27844"/>
                  </a:lnTo>
                  <a:lnTo>
                    <a:pt x="46589" y="29340"/>
                  </a:lnTo>
                  <a:lnTo>
                    <a:pt x="46589" y="29458"/>
                  </a:lnTo>
                  <a:lnTo>
                    <a:pt x="46668" y="29616"/>
                  </a:lnTo>
                  <a:lnTo>
                    <a:pt x="46786" y="29695"/>
                  </a:lnTo>
                  <a:lnTo>
                    <a:pt x="46944" y="29734"/>
                  </a:lnTo>
                  <a:lnTo>
                    <a:pt x="47101" y="29734"/>
                  </a:lnTo>
                  <a:lnTo>
                    <a:pt x="47219" y="29655"/>
                  </a:lnTo>
                  <a:lnTo>
                    <a:pt x="47298" y="29537"/>
                  </a:lnTo>
                  <a:lnTo>
                    <a:pt x="47337" y="29419"/>
                  </a:lnTo>
                  <a:lnTo>
                    <a:pt x="47495" y="28001"/>
                  </a:lnTo>
                  <a:lnTo>
                    <a:pt x="47534" y="27844"/>
                  </a:lnTo>
                  <a:lnTo>
                    <a:pt x="47455" y="27647"/>
                  </a:lnTo>
                  <a:lnTo>
                    <a:pt x="47337" y="27568"/>
                  </a:lnTo>
                  <a:lnTo>
                    <a:pt x="47219" y="27489"/>
                  </a:lnTo>
                  <a:close/>
                  <a:moveTo>
                    <a:pt x="8231" y="29616"/>
                  </a:moveTo>
                  <a:lnTo>
                    <a:pt x="8074" y="29655"/>
                  </a:lnTo>
                  <a:lnTo>
                    <a:pt x="7916" y="29734"/>
                  </a:lnTo>
                  <a:lnTo>
                    <a:pt x="7838" y="29813"/>
                  </a:lnTo>
                  <a:lnTo>
                    <a:pt x="7798" y="29970"/>
                  </a:lnTo>
                  <a:lnTo>
                    <a:pt x="7798" y="30128"/>
                  </a:lnTo>
                  <a:lnTo>
                    <a:pt x="8231" y="31585"/>
                  </a:lnTo>
                  <a:lnTo>
                    <a:pt x="8310" y="31703"/>
                  </a:lnTo>
                  <a:lnTo>
                    <a:pt x="8389" y="31782"/>
                  </a:lnTo>
                  <a:lnTo>
                    <a:pt x="8507" y="31821"/>
                  </a:lnTo>
                  <a:lnTo>
                    <a:pt x="8625" y="31861"/>
                  </a:lnTo>
                  <a:lnTo>
                    <a:pt x="8704" y="31821"/>
                  </a:lnTo>
                  <a:lnTo>
                    <a:pt x="8861" y="31742"/>
                  </a:lnTo>
                  <a:lnTo>
                    <a:pt x="8940" y="31664"/>
                  </a:lnTo>
                  <a:lnTo>
                    <a:pt x="8980" y="31506"/>
                  </a:lnTo>
                  <a:lnTo>
                    <a:pt x="8980" y="31349"/>
                  </a:lnTo>
                  <a:lnTo>
                    <a:pt x="8546" y="29891"/>
                  </a:lnTo>
                  <a:lnTo>
                    <a:pt x="8468" y="29773"/>
                  </a:lnTo>
                  <a:lnTo>
                    <a:pt x="8350" y="29655"/>
                  </a:lnTo>
                  <a:lnTo>
                    <a:pt x="8231" y="29616"/>
                  </a:lnTo>
                  <a:close/>
                  <a:moveTo>
                    <a:pt x="46865" y="30482"/>
                  </a:moveTo>
                  <a:lnTo>
                    <a:pt x="46707" y="30522"/>
                  </a:lnTo>
                  <a:lnTo>
                    <a:pt x="46589" y="30561"/>
                  </a:lnTo>
                  <a:lnTo>
                    <a:pt x="46471" y="30679"/>
                  </a:lnTo>
                  <a:lnTo>
                    <a:pt x="46432" y="30837"/>
                  </a:lnTo>
                  <a:lnTo>
                    <a:pt x="46274" y="32333"/>
                  </a:lnTo>
                  <a:lnTo>
                    <a:pt x="46274" y="32491"/>
                  </a:lnTo>
                  <a:lnTo>
                    <a:pt x="46353" y="32609"/>
                  </a:lnTo>
                  <a:lnTo>
                    <a:pt x="46471" y="32727"/>
                  </a:lnTo>
                  <a:lnTo>
                    <a:pt x="46628" y="32766"/>
                  </a:lnTo>
                  <a:lnTo>
                    <a:pt x="46668" y="32766"/>
                  </a:lnTo>
                  <a:lnTo>
                    <a:pt x="46786" y="32727"/>
                  </a:lnTo>
                  <a:lnTo>
                    <a:pt x="46904" y="32688"/>
                  </a:lnTo>
                  <a:lnTo>
                    <a:pt x="46983" y="32569"/>
                  </a:lnTo>
                  <a:lnTo>
                    <a:pt x="47022" y="32412"/>
                  </a:lnTo>
                  <a:lnTo>
                    <a:pt x="47180" y="30915"/>
                  </a:lnTo>
                  <a:lnTo>
                    <a:pt x="47180" y="30758"/>
                  </a:lnTo>
                  <a:lnTo>
                    <a:pt x="47101" y="30640"/>
                  </a:lnTo>
                  <a:lnTo>
                    <a:pt x="46983" y="30561"/>
                  </a:lnTo>
                  <a:lnTo>
                    <a:pt x="46865" y="30482"/>
                  </a:lnTo>
                  <a:close/>
                  <a:moveTo>
                    <a:pt x="9098" y="32530"/>
                  </a:moveTo>
                  <a:lnTo>
                    <a:pt x="8940" y="32569"/>
                  </a:lnTo>
                  <a:lnTo>
                    <a:pt x="8783" y="32648"/>
                  </a:lnTo>
                  <a:lnTo>
                    <a:pt x="8704" y="32727"/>
                  </a:lnTo>
                  <a:lnTo>
                    <a:pt x="8665" y="32885"/>
                  </a:lnTo>
                  <a:lnTo>
                    <a:pt x="8665" y="33042"/>
                  </a:lnTo>
                  <a:lnTo>
                    <a:pt x="9098" y="34499"/>
                  </a:lnTo>
                  <a:lnTo>
                    <a:pt x="9177" y="34617"/>
                  </a:lnTo>
                  <a:lnTo>
                    <a:pt x="9255" y="34696"/>
                  </a:lnTo>
                  <a:lnTo>
                    <a:pt x="9373" y="34735"/>
                  </a:lnTo>
                  <a:lnTo>
                    <a:pt x="9492" y="34775"/>
                  </a:lnTo>
                  <a:lnTo>
                    <a:pt x="9570" y="34735"/>
                  </a:lnTo>
                  <a:lnTo>
                    <a:pt x="9728" y="34657"/>
                  </a:lnTo>
                  <a:lnTo>
                    <a:pt x="9807" y="34578"/>
                  </a:lnTo>
                  <a:lnTo>
                    <a:pt x="9846" y="34420"/>
                  </a:lnTo>
                  <a:lnTo>
                    <a:pt x="9846" y="34263"/>
                  </a:lnTo>
                  <a:lnTo>
                    <a:pt x="9413" y="32806"/>
                  </a:lnTo>
                  <a:lnTo>
                    <a:pt x="9334" y="32688"/>
                  </a:lnTo>
                  <a:lnTo>
                    <a:pt x="9216" y="32569"/>
                  </a:lnTo>
                  <a:lnTo>
                    <a:pt x="9098" y="32530"/>
                  </a:lnTo>
                  <a:close/>
                  <a:moveTo>
                    <a:pt x="46392" y="33515"/>
                  </a:moveTo>
                  <a:lnTo>
                    <a:pt x="46235" y="33593"/>
                  </a:lnTo>
                  <a:lnTo>
                    <a:pt x="46156" y="33712"/>
                  </a:lnTo>
                  <a:lnTo>
                    <a:pt x="46117" y="33869"/>
                  </a:lnTo>
                  <a:lnTo>
                    <a:pt x="45959" y="35366"/>
                  </a:lnTo>
                  <a:lnTo>
                    <a:pt x="45959" y="35523"/>
                  </a:lnTo>
                  <a:lnTo>
                    <a:pt x="46038" y="35641"/>
                  </a:lnTo>
                  <a:lnTo>
                    <a:pt x="46156" y="35759"/>
                  </a:lnTo>
                  <a:lnTo>
                    <a:pt x="46274" y="35799"/>
                  </a:lnTo>
                  <a:lnTo>
                    <a:pt x="46313" y="35799"/>
                  </a:lnTo>
                  <a:lnTo>
                    <a:pt x="46471" y="35759"/>
                  </a:lnTo>
                  <a:lnTo>
                    <a:pt x="46589" y="35681"/>
                  </a:lnTo>
                  <a:lnTo>
                    <a:pt x="46668" y="35602"/>
                  </a:lnTo>
                  <a:lnTo>
                    <a:pt x="46707" y="35444"/>
                  </a:lnTo>
                  <a:lnTo>
                    <a:pt x="46865" y="33948"/>
                  </a:lnTo>
                  <a:lnTo>
                    <a:pt x="46865" y="33790"/>
                  </a:lnTo>
                  <a:lnTo>
                    <a:pt x="46786" y="33672"/>
                  </a:lnTo>
                  <a:lnTo>
                    <a:pt x="46668" y="33554"/>
                  </a:lnTo>
                  <a:lnTo>
                    <a:pt x="46510" y="33515"/>
                  </a:lnTo>
                  <a:close/>
                  <a:moveTo>
                    <a:pt x="9964" y="35444"/>
                  </a:moveTo>
                  <a:lnTo>
                    <a:pt x="9807" y="35484"/>
                  </a:lnTo>
                  <a:lnTo>
                    <a:pt x="9688" y="35523"/>
                  </a:lnTo>
                  <a:lnTo>
                    <a:pt x="9570" y="35641"/>
                  </a:lnTo>
                  <a:lnTo>
                    <a:pt x="9531" y="35799"/>
                  </a:lnTo>
                  <a:lnTo>
                    <a:pt x="9531" y="35956"/>
                  </a:lnTo>
                  <a:lnTo>
                    <a:pt x="9964" y="37413"/>
                  </a:lnTo>
                  <a:lnTo>
                    <a:pt x="10043" y="37492"/>
                  </a:lnTo>
                  <a:lnTo>
                    <a:pt x="10122" y="37610"/>
                  </a:lnTo>
                  <a:lnTo>
                    <a:pt x="10240" y="37650"/>
                  </a:lnTo>
                  <a:lnTo>
                    <a:pt x="10358" y="37689"/>
                  </a:lnTo>
                  <a:lnTo>
                    <a:pt x="10437" y="37650"/>
                  </a:lnTo>
                  <a:lnTo>
                    <a:pt x="10594" y="37571"/>
                  </a:lnTo>
                  <a:lnTo>
                    <a:pt x="10673" y="37453"/>
                  </a:lnTo>
                  <a:lnTo>
                    <a:pt x="10712" y="37335"/>
                  </a:lnTo>
                  <a:lnTo>
                    <a:pt x="10712" y="37177"/>
                  </a:lnTo>
                  <a:lnTo>
                    <a:pt x="10279" y="35720"/>
                  </a:lnTo>
                  <a:lnTo>
                    <a:pt x="10200" y="35602"/>
                  </a:lnTo>
                  <a:lnTo>
                    <a:pt x="10082" y="35484"/>
                  </a:lnTo>
                  <a:lnTo>
                    <a:pt x="9964" y="35444"/>
                  </a:lnTo>
                  <a:close/>
                  <a:moveTo>
                    <a:pt x="46077" y="36547"/>
                  </a:moveTo>
                  <a:lnTo>
                    <a:pt x="45920" y="36626"/>
                  </a:lnTo>
                  <a:lnTo>
                    <a:pt x="45841" y="36744"/>
                  </a:lnTo>
                  <a:lnTo>
                    <a:pt x="45801" y="36862"/>
                  </a:lnTo>
                  <a:lnTo>
                    <a:pt x="45644" y="38398"/>
                  </a:lnTo>
                  <a:lnTo>
                    <a:pt x="45644" y="38555"/>
                  </a:lnTo>
                  <a:lnTo>
                    <a:pt x="45723" y="38674"/>
                  </a:lnTo>
                  <a:lnTo>
                    <a:pt x="45841" y="38752"/>
                  </a:lnTo>
                  <a:lnTo>
                    <a:pt x="45959" y="38792"/>
                  </a:lnTo>
                  <a:lnTo>
                    <a:pt x="45998" y="38831"/>
                  </a:lnTo>
                  <a:lnTo>
                    <a:pt x="46156" y="38792"/>
                  </a:lnTo>
                  <a:lnTo>
                    <a:pt x="46274" y="38713"/>
                  </a:lnTo>
                  <a:lnTo>
                    <a:pt x="46353" y="38595"/>
                  </a:lnTo>
                  <a:lnTo>
                    <a:pt x="46392" y="38477"/>
                  </a:lnTo>
                  <a:lnTo>
                    <a:pt x="46550" y="36980"/>
                  </a:lnTo>
                  <a:lnTo>
                    <a:pt x="46550" y="36823"/>
                  </a:lnTo>
                  <a:lnTo>
                    <a:pt x="46471" y="36665"/>
                  </a:lnTo>
                  <a:lnTo>
                    <a:pt x="46353" y="36586"/>
                  </a:lnTo>
                  <a:lnTo>
                    <a:pt x="46195" y="36547"/>
                  </a:lnTo>
                  <a:close/>
                  <a:moveTo>
                    <a:pt x="10831" y="38359"/>
                  </a:moveTo>
                  <a:lnTo>
                    <a:pt x="10673" y="38398"/>
                  </a:lnTo>
                  <a:lnTo>
                    <a:pt x="10555" y="38437"/>
                  </a:lnTo>
                  <a:lnTo>
                    <a:pt x="10437" y="38555"/>
                  </a:lnTo>
                  <a:lnTo>
                    <a:pt x="10397" y="38713"/>
                  </a:lnTo>
                  <a:lnTo>
                    <a:pt x="10437" y="38871"/>
                  </a:lnTo>
                  <a:lnTo>
                    <a:pt x="10870" y="40328"/>
                  </a:lnTo>
                  <a:lnTo>
                    <a:pt x="10909" y="40406"/>
                  </a:lnTo>
                  <a:lnTo>
                    <a:pt x="10988" y="40525"/>
                  </a:lnTo>
                  <a:lnTo>
                    <a:pt x="11106" y="40564"/>
                  </a:lnTo>
                  <a:lnTo>
                    <a:pt x="11343" y="40564"/>
                  </a:lnTo>
                  <a:lnTo>
                    <a:pt x="11461" y="40485"/>
                  </a:lnTo>
                  <a:lnTo>
                    <a:pt x="11539" y="40367"/>
                  </a:lnTo>
                  <a:lnTo>
                    <a:pt x="11579" y="40249"/>
                  </a:lnTo>
                  <a:lnTo>
                    <a:pt x="11579" y="40091"/>
                  </a:lnTo>
                  <a:lnTo>
                    <a:pt x="11146" y="38634"/>
                  </a:lnTo>
                  <a:lnTo>
                    <a:pt x="11067" y="38516"/>
                  </a:lnTo>
                  <a:lnTo>
                    <a:pt x="10949" y="38398"/>
                  </a:lnTo>
                  <a:lnTo>
                    <a:pt x="10831" y="38359"/>
                  </a:lnTo>
                  <a:close/>
                  <a:moveTo>
                    <a:pt x="26347" y="39264"/>
                  </a:moveTo>
                  <a:lnTo>
                    <a:pt x="26189" y="39304"/>
                  </a:lnTo>
                  <a:lnTo>
                    <a:pt x="26071" y="39382"/>
                  </a:lnTo>
                  <a:lnTo>
                    <a:pt x="25992" y="39540"/>
                  </a:lnTo>
                  <a:lnTo>
                    <a:pt x="25992" y="39658"/>
                  </a:lnTo>
                  <a:lnTo>
                    <a:pt x="26032" y="39816"/>
                  </a:lnTo>
                  <a:lnTo>
                    <a:pt x="26111" y="39934"/>
                  </a:lnTo>
                  <a:lnTo>
                    <a:pt x="27292" y="40879"/>
                  </a:lnTo>
                  <a:lnTo>
                    <a:pt x="27410" y="40958"/>
                  </a:lnTo>
                  <a:lnTo>
                    <a:pt x="27528" y="40997"/>
                  </a:lnTo>
                  <a:lnTo>
                    <a:pt x="27686" y="40958"/>
                  </a:lnTo>
                  <a:lnTo>
                    <a:pt x="27843" y="40840"/>
                  </a:lnTo>
                  <a:lnTo>
                    <a:pt x="27883" y="40721"/>
                  </a:lnTo>
                  <a:lnTo>
                    <a:pt x="27922" y="40564"/>
                  </a:lnTo>
                  <a:lnTo>
                    <a:pt x="27883" y="40446"/>
                  </a:lnTo>
                  <a:lnTo>
                    <a:pt x="27765" y="40328"/>
                  </a:lnTo>
                  <a:lnTo>
                    <a:pt x="26623" y="39343"/>
                  </a:lnTo>
                  <a:lnTo>
                    <a:pt x="26465" y="39264"/>
                  </a:lnTo>
                  <a:close/>
                  <a:moveTo>
                    <a:pt x="25047" y="39658"/>
                  </a:moveTo>
                  <a:lnTo>
                    <a:pt x="24890" y="39698"/>
                  </a:lnTo>
                  <a:lnTo>
                    <a:pt x="23551" y="40446"/>
                  </a:lnTo>
                  <a:lnTo>
                    <a:pt x="23433" y="40525"/>
                  </a:lnTo>
                  <a:lnTo>
                    <a:pt x="23393" y="40682"/>
                  </a:lnTo>
                  <a:lnTo>
                    <a:pt x="23354" y="40800"/>
                  </a:lnTo>
                  <a:lnTo>
                    <a:pt x="23393" y="40958"/>
                  </a:lnTo>
                  <a:lnTo>
                    <a:pt x="23472" y="41037"/>
                  </a:lnTo>
                  <a:lnTo>
                    <a:pt x="23551" y="41115"/>
                  </a:lnTo>
                  <a:lnTo>
                    <a:pt x="23630" y="41115"/>
                  </a:lnTo>
                  <a:lnTo>
                    <a:pt x="23748" y="41155"/>
                  </a:lnTo>
                  <a:lnTo>
                    <a:pt x="23827" y="41155"/>
                  </a:lnTo>
                  <a:lnTo>
                    <a:pt x="23945" y="41115"/>
                  </a:lnTo>
                  <a:lnTo>
                    <a:pt x="25244" y="40367"/>
                  </a:lnTo>
                  <a:lnTo>
                    <a:pt x="25362" y="40249"/>
                  </a:lnTo>
                  <a:lnTo>
                    <a:pt x="25441" y="40131"/>
                  </a:lnTo>
                  <a:lnTo>
                    <a:pt x="25441" y="39973"/>
                  </a:lnTo>
                  <a:lnTo>
                    <a:pt x="25402" y="39855"/>
                  </a:lnTo>
                  <a:lnTo>
                    <a:pt x="25323" y="39737"/>
                  </a:lnTo>
                  <a:lnTo>
                    <a:pt x="25165" y="39658"/>
                  </a:lnTo>
                  <a:close/>
                  <a:moveTo>
                    <a:pt x="45723" y="39579"/>
                  </a:moveTo>
                  <a:lnTo>
                    <a:pt x="45605" y="39658"/>
                  </a:lnTo>
                  <a:lnTo>
                    <a:pt x="45526" y="39776"/>
                  </a:lnTo>
                  <a:lnTo>
                    <a:pt x="45486" y="39894"/>
                  </a:lnTo>
                  <a:lnTo>
                    <a:pt x="45329" y="41430"/>
                  </a:lnTo>
                  <a:lnTo>
                    <a:pt x="45329" y="41548"/>
                  </a:lnTo>
                  <a:lnTo>
                    <a:pt x="45408" y="41706"/>
                  </a:lnTo>
                  <a:lnTo>
                    <a:pt x="45486" y="41785"/>
                  </a:lnTo>
                  <a:lnTo>
                    <a:pt x="45644" y="41824"/>
                  </a:lnTo>
                  <a:lnTo>
                    <a:pt x="45841" y="41824"/>
                  </a:lnTo>
                  <a:lnTo>
                    <a:pt x="45959" y="41745"/>
                  </a:lnTo>
                  <a:lnTo>
                    <a:pt x="46038" y="41627"/>
                  </a:lnTo>
                  <a:lnTo>
                    <a:pt x="46077" y="41509"/>
                  </a:lnTo>
                  <a:lnTo>
                    <a:pt x="46235" y="39973"/>
                  </a:lnTo>
                  <a:lnTo>
                    <a:pt x="46195" y="39816"/>
                  </a:lnTo>
                  <a:lnTo>
                    <a:pt x="46156" y="39698"/>
                  </a:lnTo>
                  <a:lnTo>
                    <a:pt x="46038" y="39619"/>
                  </a:lnTo>
                  <a:lnTo>
                    <a:pt x="45880" y="39579"/>
                  </a:lnTo>
                  <a:close/>
                  <a:moveTo>
                    <a:pt x="22369" y="41115"/>
                  </a:moveTo>
                  <a:lnTo>
                    <a:pt x="22212" y="41155"/>
                  </a:lnTo>
                  <a:lnTo>
                    <a:pt x="20912" y="41903"/>
                  </a:lnTo>
                  <a:lnTo>
                    <a:pt x="20794" y="42021"/>
                  </a:lnTo>
                  <a:lnTo>
                    <a:pt x="20715" y="42139"/>
                  </a:lnTo>
                  <a:lnTo>
                    <a:pt x="20715" y="42297"/>
                  </a:lnTo>
                  <a:lnTo>
                    <a:pt x="20755" y="42415"/>
                  </a:lnTo>
                  <a:lnTo>
                    <a:pt x="20833" y="42494"/>
                  </a:lnTo>
                  <a:lnTo>
                    <a:pt x="20912" y="42572"/>
                  </a:lnTo>
                  <a:lnTo>
                    <a:pt x="20991" y="42612"/>
                  </a:lnTo>
                  <a:lnTo>
                    <a:pt x="21188" y="42612"/>
                  </a:lnTo>
                  <a:lnTo>
                    <a:pt x="21267" y="42572"/>
                  </a:lnTo>
                  <a:lnTo>
                    <a:pt x="22606" y="41824"/>
                  </a:lnTo>
                  <a:lnTo>
                    <a:pt x="22724" y="41745"/>
                  </a:lnTo>
                  <a:lnTo>
                    <a:pt x="22763" y="41627"/>
                  </a:lnTo>
                  <a:lnTo>
                    <a:pt x="22803" y="41470"/>
                  </a:lnTo>
                  <a:lnTo>
                    <a:pt x="22763" y="41312"/>
                  </a:lnTo>
                  <a:lnTo>
                    <a:pt x="22645" y="41194"/>
                  </a:lnTo>
                  <a:lnTo>
                    <a:pt x="22527" y="41155"/>
                  </a:lnTo>
                  <a:lnTo>
                    <a:pt x="22369" y="41115"/>
                  </a:lnTo>
                  <a:close/>
                  <a:moveTo>
                    <a:pt x="28670" y="41194"/>
                  </a:moveTo>
                  <a:lnTo>
                    <a:pt x="28513" y="41233"/>
                  </a:lnTo>
                  <a:lnTo>
                    <a:pt x="28395" y="41352"/>
                  </a:lnTo>
                  <a:lnTo>
                    <a:pt x="28355" y="41470"/>
                  </a:lnTo>
                  <a:lnTo>
                    <a:pt x="28316" y="41627"/>
                  </a:lnTo>
                  <a:lnTo>
                    <a:pt x="28355" y="41745"/>
                  </a:lnTo>
                  <a:lnTo>
                    <a:pt x="28474" y="41864"/>
                  </a:lnTo>
                  <a:lnTo>
                    <a:pt x="29616" y="42848"/>
                  </a:lnTo>
                  <a:lnTo>
                    <a:pt x="29734" y="42927"/>
                  </a:lnTo>
                  <a:lnTo>
                    <a:pt x="29891" y="42927"/>
                  </a:lnTo>
                  <a:lnTo>
                    <a:pt x="30049" y="42887"/>
                  </a:lnTo>
                  <a:lnTo>
                    <a:pt x="30167" y="42809"/>
                  </a:lnTo>
                  <a:lnTo>
                    <a:pt x="30246" y="42651"/>
                  </a:lnTo>
                  <a:lnTo>
                    <a:pt x="30246" y="42533"/>
                  </a:lnTo>
                  <a:lnTo>
                    <a:pt x="30206" y="42375"/>
                  </a:lnTo>
                  <a:lnTo>
                    <a:pt x="30128" y="42257"/>
                  </a:lnTo>
                  <a:lnTo>
                    <a:pt x="28946" y="41273"/>
                  </a:lnTo>
                  <a:lnTo>
                    <a:pt x="28828" y="41233"/>
                  </a:lnTo>
                  <a:lnTo>
                    <a:pt x="28670" y="41194"/>
                  </a:lnTo>
                  <a:close/>
                  <a:moveTo>
                    <a:pt x="11697" y="41273"/>
                  </a:moveTo>
                  <a:lnTo>
                    <a:pt x="11539" y="41312"/>
                  </a:lnTo>
                  <a:lnTo>
                    <a:pt x="11421" y="41352"/>
                  </a:lnTo>
                  <a:lnTo>
                    <a:pt x="11303" y="41470"/>
                  </a:lnTo>
                  <a:lnTo>
                    <a:pt x="11264" y="41627"/>
                  </a:lnTo>
                  <a:lnTo>
                    <a:pt x="11303" y="41785"/>
                  </a:lnTo>
                  <a:lnTo>
                    <a:pt x="11736" y="43242"/>
                  </a:lnTo>
                  <a:lnTo>
                    <a:pt x="11776" y="43360"/>
                  </a:lnTo>
                  <a:lnTo>
                    <a:pt x="11854" y="43439"/>
                  </a:lnTo>
                  <a:lnTo>
                    <a:pt x="11973" y="43478"/>
                  </a:lnTo>
                  <a:lnTo>
                    <a:pt x="12209" y="43478"/>
                  </a:lnTo>
                  <a:lnTo>
                    <a:pt x="12327" y="43399"/>
                  </a:lnTo>
                  <a:lnTo>
                    <a:pt x="12445" y="43281"/>
                  </a:lnTo>
                  <a:lnTo>
                    <a:pt x="12485" y="43163"/>
                  </a:lnTo>
                  <a:lnTo>
                    <a:pt x="12445" y="43006"/>
                  </a:lnTo>
                  <a:lnTo>
                    <a:pt x="12012" y="41548"/>
                  </a:lnTo>
                  <a:lnTo>
                    <a:pt x="11933" y="41430"/>
                  </a:lnTo>
                  <a:lnTo>
                    <a:pt x="11815" y="41312"/>
                  </a:lnTo>
                  <a:lnTo>
                    <a:pt x="11697" y="41273"/>
                  </a:lnTo>
                  <a:close/>
                  <a:moveTo>
                    <a:pt x="19731" y="42612"/>
                  </a:moveTo>
                  <a:lnTo>
                    <a:pt x="19573" y="42651"/>
                  </a:lnTo>
                  <a:lnTo>
                    <a:pt x="18234" y="43399"/>
                  </a:lnTo>
                  <a:lnTo>
                    <a:pt x="18116" y="43478"/>
                  </a:lnTo>
                  <a:lnTo>
                    <a:pt x="18077" y="43596"/>
                  </a:lnTo>
                  <a:lnTo>
                    <a:pt x="18037" y="43754"/>
                  </a:lnTo>
                  <a:lnTo>
                    <a:pt x="18077" y="43911"/>
                  </a:lnTo>
                  <a:lnTo>
                    <a:pt x="18156" y="43990"/>
                  </a:lnTo>
                  <a:lnTo>
                    <a:pt x="18234" y="44030"/>
                  </a:lnTo>
                  <a:lnTo>
                    <a:pt x="18313" y="44069"/>
                  </a:lnTo>
                  <a:lnTo>
                    <a:pt x="18431" y="44108"/>
                  </a:lnTo>
                  <a:lnTo>
                    <a:pt x="18510" y="44069"/>
                  </a:lnTo>
                  <a:lnTo>
                    <a:pt x="18628" y="44030"/>
                  </a:lnTo>
                  <a:lnTo>
                    <a:pt x="19928" y="43321"/>
                  </a:lnTo>
                  <a:lnTo>
                    <a:pt x="20046" y="43203"/>
                  </a:lnTo>
                  <a:lnTo>
                    <a:pt x="20125" y="43084"/>
                  </a:lnTo>
                  <a:lnTo>
                    <a:pt x="20125" y="42927"/>
                  </a:lnTo>
                  <a:lnTo>
                    <a:pt x="20085" y="42809"/>
                  </a:lnTo>
                  <a:lnTo>
                    <a:pt x="20006" y="42691"/>
                  </a:lnTo>
                  <a:lnTo>
                    <a:pt x="19849" y="42612"/>
                  </a:lnTo>
                  <a:close/>
                  <a:moveTo>
                    <a:pt x="45565" y="42572"/>
                  </a:moveTo>
                  <a:lnTo>
                    <a:pt x="45408" y="42612"/>
                  </a:lnTo>
                  <a:lnTo>
                    <a:pt x="45289" y="42651"/>
                  </a:lnTo>
                  <a:lnTo>
                    <a:pt x="45211" y="42769"/>
                  </a:lnTo>
                  <a:lnTo>
                    <a:pt x="45132" y="42927"/>
                  </a:lnTo>
                  <a:lnTo>
                    <a:pt x="44974" y="44423"/>
                  </a:lnTo>
                  <a:lnTo>
                    <a:pt x="45014" y="44581"/>
                  </a:lnTo>
                  <a:lnTo>
                    <a:pt x="45053" y="44699"/>
                  </a:lnTo>
                  <a:lnTo>
                    <a:pt x="45171" y="44817"/>
                  </a:lnTo>
                  <a:lnTo>
                    <a:pt x="45329" y="44857"/>
                  </a:lnTo>
                  <a:lnTo>
                    <a:pt x="45368" y="44857"/>
                  </a:lnTo>
                  <a:lnTo>
                    <a:pt x="45486" y="44817"/>
                  </a:lnTo>
                  <a:lnTo>
                    <a:pt x="45605" y="44778"/>
                  </a:lnTo>
                  <a:lnTo>
                    <a:pt x="45683" y="44660"/>
                  </a:lnTo>
                  <a:lnTo>
                    <a:pt x="45762" y="44502"/>
                  </a:lnTo>
                  <a:lnTo>
                    <a:pt x="45920" y="43006"/>
                  </a:lnTo>
                  <a:lnTo>
                    <a:pt x="45880" y="42848"/>
                  </a:lnTo>
                  <a:lnTo>
                    <a:pt x="45841" y="42730"/>
                  </a:lnTo>
                  <a:lnTo>
                    <a:pt x="45723" y="42651"/>
                  </a:lnTo>
                  <a:lnTo>
                    <a:pt x="45565" y="42572"/>
                  </a:lnTo>
                  <a:close/>
                  <a:moveTo>
                    <a:pt x="30994" y="43163"/>
                  </a:moveTo>
                  <a:lnTo>
                    <a:pt x="30876" y="43203"/>
                  </a:lnTo>
                  <a:lnTo>
                    <a:pt x="30758" y="43281"/>
                  </a:lnTo>
                  <a:lnTo>
                    <a:pt x="30679" y="43399"/>
                  </a:lnTo>
                  <a:lnTo>
                    <a:pt x="30679" y="43557"/>
                  </a:lnTo>
                  <a:lnTo>
                    <a:pt x="30718" y="43714"/>
                  </a:lnTo>
                  <a:lnTo>
                    <a:pt x="30797" y="43833"/>
                  </a:lnTo>
                  <a:lnTo>
                    <a:pt x="31978" y="44778"/>
                  </a:lnTo>
                  <a:lnTo>
                    <a:pt x="32097" y="44857"/>
                  </a:lnTo>
                  <a:lnTo>
                    <a:pt x="32215" y="44896"/>
                  </a:lnTo>
                  <a:lnTo>
                    <a:pt x="32372" y="44857"/>
                  </a:lnTo>
                  <a:lnTo>
                    <a:pt x="32490" y="44738"/>
                  </a:lnTo>
                  <a:lnTo>
                    <a:pt x="32569" y="44620"/>
                  </a:lnTo>
                  <a:lnTo>
                    <a:pt x="32569" y="44463"/>
                  </a:lnTo>
                  <a:lnTo>
                    <a:pt x="32530" y="44305"/>
                  </a:lnTo>
                  <a:lnTo>
                    <a:pt x="32451" y="44226"/>
                  </a:lnTo>
                  <a:lnTo>
                    <a:pt x="31270" y="43242"/>
                  </a:lnTo>
                  <a:lnTo>
                    <a:pt x="31151" y="43163"/>
                  </a:lnTo>
                  <a:close/>
                  <a:moveTo>
                    <a:pt x="12878" y="43990"/>
                  </a:moveTo>
                  <a:lnTo>
                    <a:pt x="12760" y="44030"/>
                  </a:lnTo>
                  <a:lnTo>
                    <a:pt x="12642" y="44108"/>
                  </a:lnTo>
                  <a:lnTo>
                    <a:pt x="12563" y="44266"/>
                  </a:lnTo>
                  <a:lnTo>
                    <a:pt x="12524" y="44384"/>
                  </a:lnTo>
                  <a:lnTo>
                    <a:pt x="12563" y="44541"/>
                  </a:lnTo>
                  <a:lnTo>
                    <a:pt x="12642" y="44660"/>
                  </a:lnTo>
                  <a:lnTo>
                    <a:pt x="12878" y="44857"/>
                  </a:lnTo>
                  <a:lnTo>
                    <a:pt x="13115" y="45053"/>
                  </a:lnTo>
                  <a:lnTo>
                    <a:pt x="13390" y="45172"/>
                  </a:lnTo>
                  <a:lnTo>
                    <a:pt x="13666" y="45329"/>
                  </a:lnTo>
                  <a:lnTo>
                    <a:pt x="14139" y="45487"/>
                  </a:lnTo>
                  <a:lnTo>
                    <a:pt x="14217" y="45487"/>
                  </a:lnTo>
                  <a:lnTo>
                    <a:pt x="14336" y="45447"/>
                  </a:lnTo>
                  <a:lnTo>
                    <a:pt x="14454" y="45408"/>
                  </a:lnTo>
                  <a:lnTo>
                    <a:pt x="14532" y="45329"/>
                  </a:lnTo>
                  <a:lnTo>
                    <a:pt x="14611" y="45211"/>
                  </a:lnTo>
                  <a:lnTo>
                    <a:pt x="14611" y="45053"/>
                  </a:lnTo>
                  <a:lnTo>
                    <a:pt x="14532" y="44896"/>
                  </a:lnTo>
                  <a:lnTo>
                    <a:pt x="14454" y="44778"/>
                  </a:lnTo>
                  <a:lnTo>
                    <a:pt x="14336" y="44738"/>
                  </a:lnTo>
                  <a:lnTo>
                    <a:pt x="13981" y="44620"/>
                  </a:lnTo>
                  <a:lnTo>
                    <a:pt x="13548" y="44384"/>
                  </a:lnTo>
                  <a:lnTo>
                    <a:pt x="13154" y="44108"/>
                  </a:lnTo>
                  <a:lnTo>
                    <a:pt x="13036" y="44030"/>
                  </a:lnTo>
                  <a:lnTo>
                    <a:pt x="12878" y="43990"/>
                  </a:lnTo>
                  <a:close/>
                  <a:moveTo>
                    <a:pt x="17053" y="44069"/>
                  </a:moveTo>
                  <a:lnTo>
                    <a:pt x="16895" y="44108"/>
                  </a:lnTo>
                  <a:lnTo>
                    <a:pt x="16265" y="44463"/>
                  </a:lnTo>
                  <a:lnTo>
                    <a:pt x="15950" y="44620"/>
                  </a:lnTo>
                  <a:lnTo>
                    <a:pt x="15635" y="44738"/>
                  </a:lnTo>
                  <a:lnTo>
                    <a:pt x="15478" y="44778"/>
                  </a:lnTo>
                  <a:lnTo>
                    <a:pt x="15399" y="44896"/>
                  </a:lnTo>
                  <a:lnTo>
                    <a:pt x="15359" y="45053"/>
                  </a:lnTo>
                  <a:lnTo>
                    <a:pt x="15359" y="45211"/>
                  </a:lnTo>
                  <a:lnTo>
                    <a:pt x="15399" y="45290"/>
                  </a:lnTo>
                  <a:lnTo>
                    <a:pt x="15478" y="45408"/>
                  </a:lnTo>
                  <a:lnTo>
                    <a:pt x="15596" y="45447"/>
                  </a:lnTo>
                  <a:lnTo>
                    <a:pt x="15714" y="45487"/>
                  </a:lnTo>
                  <a:lnTo>
                    <a:pt x="15832" y="45447"/>
                  </a:lnTo>
                  <a:lnTo>
                    <a:pt x="16226" y="45329"/>
                  </a:lnTo>
                  <a:lnTo>
                    <a:pt x="16620" y="45132"/>
                  </a:lnTo>
                  <a:lnTo>
                    <a:pt x="17289" y="44778"/>
                  </a:lnTo>
                  <a:lnTo>
                    <a:pt x="17407" y="44699"/>
                  </a:lnTo>
                  <a:lnTo>
                    <a:pt x="17447" y="44541"/>
                  </a:lnTo>
                  <a:lnTo>
                    <a:pt x="17486" y="44423"/>
                  </a:lnTo>
                  <a:lnTo>
                    <a:pt x="17447" y="44266"/>
                  </a:lnTo>
                  <a:lnTo>
                    <a:pt x="17329" y="44148"/>
                  </a:lnTo>
                  <a:lnTo>
                    <a:pt x="17210" y="44069"/>
                  </a:lnTo>
                  <a:close/>
                  <a:moveTo>
                    <a:pt x="33357" y="45093"/>
                  </a:moveTo>
                  <a:lnTo>
                    <a:pt x="33199" y="45132"/>
                  </a:lnTo>
                  <a:lnTo>
                    <a:pt x="33081" y="45211"/>
                  </a:lnTo>
                  <a:lnTo>
                    <a:pt x="33002" y="45369"/>
                  </a:lnTo>
                  <a:lnTo>
                    <a:pt x="33002" y="45487"/>
                  </a:lnTo>
                  <a:lnTo>
                    <a:pt x="33042" y="45644"/>
                  </a:lnTo>
                  <a:lnTo>
                    <a:pt x="33121" y="45762"/>
                  </a:lnTo>
                  <a:lnTo>
                    <a:pt x="34302" y="46747"/>
                  </a:lnTo>
                  <a:lnTo>
                    <a:pt x="34420" y="46786"/>
                  </a:lnTo>
                  <a:lnTo>
                    <a:pt x="34538" y="46826"/>
                  </a:lnTo>
                  <a:lnTo>
                    <a:pt x="34696" y="46786"/>
                  </a:lnTo>
                  <a:lnTo>
                    <a:pt x="34853" y="46668"/>
                  </a:lnTo>
                  <a:lnTo>
                    <a:pt x="34893" y="46550"/>
                  </a:lnTo>
                  <a:lnTo>
                    <a:pt x="34932" y="46392"/>
                  </a:lnTo>
                  <a:lnTo>
                    <a:pt x="34893" y="46274"/>
                  </a:lnTo>
                  <a:lnTo>
                    <a:pt x="34775" y="46156"/>
                  </a:lnTo>
                  <a:lnTo>
                    <a:pt x="33633" y="45172"/>
                  </a:lnTo>
                  <a:lnTo>
                    <a:pt x="33475" y="45093"/>
                  </a:lnTo>
                  <a:close/>
                  <a:moveTo>
                    <a:pt x="45093" y="45605"/>
                  </a:moveTo>
                  <a:lnTo>
                    <a:pt x="44974" y="45684"/>
                  </a:lnTo>
                  <a:lnTo>
                    <a:pt x="44856" y="45802"/>
                  </a:lnTo>
                  <a:lnTo>
                    <a:pt x="44817" y="45959"/>
                  </a:lnTo>
                  <a:lnTo>
                    <a:pt x="44659" y="47456"/>
                  </a:lnTo>
                  <a:lnTo>
                    <a:pt x="44699" y="47613"/>
                  </a:lnTo>
                  <a:lnTo>
                    <a:pt x="44738" y="47731"/>
                  </a:lnTo>
                  <a:lnTo>
                    <a:pt x="44856" y="47850"/>
                  </a:lnTo>
                  <a:lnTo>
                    <a:pt x="45014" y="47889"/>
                  </a:lnTo>
                  <a:lnTo>
                    <a:pt x="45053" y="47889"/>
                  </a:lnTo>
                  <a:lnTo>
                    <a:pt x="45171" y="47850"/>
                  </a:lnTo>
                  <a:lnTo>
                    <a:pt x="45289" y="47771"/>
                  </a:lnTo>
                  <a:lnTo>
                    <a:pt x="45368" y="47692"/>
                  </a:lnTo>
                  <a:lnTo>
                    <a:pt x="45408" y="47534"/>
                  </a:lnTo>
                  <a:lnTo>
                    <a:pt x="45565" y="46038"/>
                  </a:lnTo>
                  <a:lnTo>
                    <a:pt x="45565" y="45880"/>
                  </a:lnTo>
                  <a:lnTo>
                    <a:pt x="45486" y="45762"/>
                  </a:lnTo>
                  <a:lnTo>
                    <a:pt x="45408" y="45644"/>
                  </a:lnTo>
                  <a:lnTo>
                    <a:pt x="45250" y="45605"/>
                  </a:lnTo>
                  <a:close/>
                  <a:moveTo>
                    <a:pt x="35680" y="47023"/>
                  </a:moveTo>
                  <a:lnTo>
                    <a:pt x="35523" y="47062"/>
                  </a:lnTo>
                  <a:lnTo>
                    <a:pt x="35405" y="47180"/>
                  </a:lnTo>
                  <a:lnTo>
                    <a:pt x="35365" y="47298"/>
                  </a:lnTo>
                  <a:lnTo>
                    <a:pt x="35326" y="47456"/>
                  </a:lnTo>
                  <a:lnTo>
                    <a:pt x="35365" y="47574"/>
                  </a:lnTo>
                  <a:lnTo>
                    <a:pt x="35483" y="47692"/>
                  </a:lnTo>
                  <a:lnTo>
                    <a:pt x="36626" y="48677"/>
                  </a:lnTo>
                  <a:lnTo>
                    <a:pt x="36744" y="48755"/>
                  </a:lnTo>
                  <a:lnTo>
                    <a:pt x="37019" y="48755"/>
                  </a:lnTo>
                  <a:lnTo>
                    <a:pt x="37177" y="48637"/>
                  </a:lnTo>
                  <a:lnTo>
                    <a:pt x="37256" y="48519"/>
                  </a:lnTo>
                  <a:lnTo>
                    <a:pt x="37256" y="48362"/>
                  </a:lnTo>
                  <a:lnTo>
                    <a:pt x="37216" y="48204"/>
                  </a:lnTo>
                  <a:lnTo>
                    <a:pt x="37137" y="48086"/>
                  </a:lnTo>
                  <a:lnTo>
                    <a:pt x="35956" y="47141"/>
                  </a:lnTo>
                  <a:lnTo>
                    <a:pt x="35838" y="47062"/>
                  </a:lnTo>
                  <a:lnTo>
                    <a:pt x="35680" y="47023"/>
                  </a:lnTo>
                  <a:close/>
                  <a:moveTo>
                    <a:pt x="38004" y="48992"/>
                  </a:moveTo>
                  <a:lnTo>
                    <a:pt x="37886" y="49031"/>
                  </a:lnTo>
                  <a:lnTo>
                    <a:pt x="37768" y="49110"/>
                  </a:lnTo>
                  <a:lnTo>
                    <a:pt x="37689" y="49267"/>
                  </a:lnTo>
                  <a:lnTo>
                    <a:pt x="37649" y="49385"/>
                  </a:lnTo>
                  <a:lnTo>
                    <a:pt x="37689" y="49543"/>
                  </a:lnTo>
                  <a:lnTo>
                    <a:pt x="37807" y="49661"/>
                  </a:lnTo>
                  <a:lnTo>
                    <a:pt x="38988" y="50646"/>
                  </a:lnTo>
                  <a:lnTo>
                    <a:pt x="39067" y="50685"/>
                  </a:lnTo>
                  <a:lnTo>
                    <a:pt x="39225" y="50724"/>
                  </a:lnTo>
                  <a:lnTo>
                    <a:pt x="39382" y="50685"/>
                  </a:lnTo>
                  <a:lnTo>
                    <a:pt x="39500" y="50567"/>
                  </a:lnTo>
                  <a:lnTo>
                    <a:pt x="39579" y="50449"/>
                  </a:lnTo>
                  <a:lnTo>
                    <a:pt x="39579" y="50291"/>
                  </a:lnTo>
                  <a:lnTo>
                    <a:pt x="39540" y="50173"/>
                  </a:lnTo>
                  <a:lnTo>
                    <a:pt x="39461" y="50055"/>
                  </a:lnTo>
                  <a:lnTo>
                    <a:pt x="38280" y="49070"/>
                  </a:lnTo>
                  <a:lnTo>
                    <a:pt x="38161" y="48992"/>
                  </a:lnTo>
                  <a:close/>
                  <a:moveTo>
                    <a:pt x="44778" y="48637"/>
                  </a:moveTo>
                  <a:lnTo>
                    <a:pt x="44659" y="48716"/>
                  </a:lnTo>
                  <a:lnTo>
                    <a:pt x="44541" y="48834"/>
                  </a:lnTo>
                  <a:lnTo>
                    <a:pt x="44502" y="48952"/>
                  </a:lnTo>
                  <a:lnTo>
                    <a:pt x="44423" y="49267"/>
                  </a:lnTo>
                  <a:lnTo>
                    <a:pt x="44344" y="49582"/>
                  </a:lnTo>
                  <a:lnTo>
                    <a:pt x="44187" y="49897"/>
                  </a:lnTo>
                  <a:lnTo>
                    <a:pt x="43990" y="50173"/>
                  </a:lnTo>
                  <a:lnTo>
                    <a:pt x="43951" y="50331"/>
                  </a:lnTo>
                  <a:lnTo>
                    <a:pt x="43951" y="50449"/>
                  </a:lnTo>
                  <a:lnTo>
                    <a:pt x="43990" y="50606"/>
                  </a:lnTo>
                  <a:lnTo>
                    <a:pt x="44069" y="50724"/>
                  </a:lnTo>
                  <a:lnTo>
                    <a:pt x="44187" y="50764"/>
                  </a:lnTo>
                  <a:lnTo>
                    <a:pt x="44502" y="50764"/>
                  </a:lnTo>
                  <a:lnTo>
                    <a:pt x="44620" y="50646"/>
                  </a:lnTo>
                  <a:lnTo>
                    <a:pt x="44856" y="50252"/>
                  </a:lnTo>
                  <a:lnTo>
                    <a:pt x="45053" y="49897"/>
                  </a:lnTo>
                  <a:lnTo>
                    <a:pt x="45171" y="49464"/>
                  </a:lnTo>
                  <a:lnTo>
                    <a:pt x="45250" y="49070"/>
                  </a:lnTo>
                  <a:lnTo>
                    <a:pt x="45250" y="48913"/>
                  </a:lnTo>
                  <a:lnTo>
                    <a:pt x="45171" y="48795"/>
                  </a:lnTo>
                  <a:lnTo>
                    <a:pt x="45093" y="48677"/>
                  </a:lnTo>
                  <a:lnTo>
                    <a:pt x="44935" y="48637"/>
                  </a:lnTo>
                  <a:close/>
                  <a:moveTo>
                    <a:pt x="40327" y="50882"/>
                  </a:moveTo>
                  <a:lnTo>
                    <a:pt x="40170" y="50961"/>
                  </a:lnTo>
                  <a:lnTo>
                    <a:pt x="40091" y="51079"/>
                  </a:lnTo>
                  <a:lnTo>
                    <a:pt x="40052" y="51236"/>
                  </a:lnTo>
                  <a:lnTo>
                    <a:pt x="40052" y="51355"/>
                  </a:lnTo>
                  <a:lnTo>
                    <a:pt x="40130" y="51512"/>
                  </a:lnTo>
                  <a:lnTo>
                    <a:pt x="40249" y="51591"/>
                  </a:lnTo>
                  <a:lnTo>
                    <a:pt x="40603" y="51788"/>
                  </a:lnTo>
                  <a:lnTo>
                    <a:pt x="41036" y="51906"/>
                  </a:lnTo>
                  <a:lnTo>
                    <a:pt x="41430" y="51985"/>
                  </a:lnTo>
                  <a:lnTo>
                    <a:pt x="41863" y="52024"/>
                  </a:lnTo>
                  <a:lnTo>
                    <a:pt x="42218" y="51985"/>
                  </a:lnTo>
                  <a:lnTo>
                    <a:pt x="42533" y="51945"/>
                  </a:lnTo>
                  <a:lnTo>
                    <a:pt x="42848" y="51866"/>
                  </a:lnTo>
                  <a:lnTo>
                    <a:pt x="43163" y="51748"/>
                  </a:lnTo>
                  <a:lnTo>
                    <a:pt x="43320" y="51709"/>
                  </a:lnTo>
                  <a:lnTo>
                    <a:pt x="43439" y="51591"/>
                  </a:lnTo>
                  <a:lnTo>
                    <a:pt x="43517" y="51473"/>
                  </a:lnTo>
                  <a:lnTo>
                    <a:pt x="43517" y="51355"/>
                  </a:lnTo>
                  <a:lnTo>
                    <a:pt x="43478" y="51197"/>
                  </a:lnTo>
                  <a:lnTo>
                    <a:pt x="43399" y="51079"/>
                  </a:lnTo>
                  <a:lnTo>
                    <a:pt x="43281" y="51000"/>
                  </a:lnTo>
                  <a:lnTo>
                    <a:pt x="43124" y="50961"/>
                  </a:lnTo>
                  <a:lnTo>
                    <a:pt x="43005" y="51000"/>
                  </a:lnTo>
                  <a:lnTo>
                    <a:pt x="42887" y="51079"/>
                  </a:lnTo>
                  <a:lnTo>
                    <a:pt x="42572" y="51158"/>
                  </a:lnTo>
                  <a:lnTo>
                    <a:pt x="42296" y="51236"/>
                  </a:lnTo>
                  <a:lnTo>
                    <a:pt x="41706" y="51236"/>
                  </a:lnTo>
                  <a:lnTo>
                    <a:pt x="41430" y="51197"/>
                  </a:lnTo>
                  <a:lnTo>
                    <a:pt x="41154" y="51158"/>
                  </a:lnTo>
                  <a:lnTo>
                    <a:pt x="40879" y="51039"/>
                  </a:lnTo>
                  <a:lnTo>
                    <a:pt x="40603" y="50921"/>
                  </a:lnTo>
                  <a:lnTo>
                    <a:pt x="40446" y="508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072;p33">
              <a:extLst>
                <a:ext uri="{FF2B5EF4-FFF2-40B4-BE49-F238E27FC236}">
                  <a16:creationId xmlns="" xmlns:a16="http://schemas.microsoft.com/office/drawing/2014/main" id="{26970EFA-FBD2-440D-BCAB-6DB9D4E52070}"/>
                </a:ext>
              </a:extLst>
            </p:cNvPr>
            <p:cNvSpPr/>
            <p:nvPr/>
          </p:nvSpPr>
          <p:spPr>
            <a:xfrm>
              <a:off x="1170500" y="1166238"/>
              <a:ext cx="1208050" cy="1063325"/>
            </a:xfrm>
            <a:custGeom>
              <a:avLst/>
              <a:gdLst/>
              <a:ahLst/>
              <a:cxnLst/>
              <a:rect l="l" t="t" r="r" b="b"/>
              <a:pathLst>
                <a:path w="48322" h="42533" extrusionOk="0">
                  <a:moveTo>
                    <a:pt x="0" y="0"/>
                  </a:moveTo>
                  <a:lnTo>
                    <a:pt x="10909" y="36468"/>
                  </a:lnTo>
                  <a:lnTo>
                    <a:pt x="22054" y="30285"/>
                  </a:lnTo>
                  <a:lnTo>
                    <a:pt x="36744" y="42532"/>
                  </a:lnTo>
                  <a:lnTo>
                    <a:pt x="39028" y="21069"/>
                  </a:lnTo>
                  <a:lnTo>
                    <a:pt x="48322" y="15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073;p33">
              <a:extLst>
                <a:ext uri="{FF2B5EF4-FFF2-40B4-BE49-F238E27FC236}">
                  <a16:creationId xmlns="" xmlns:a16="http://schemas.microsoft.com/office/drawing/2014/main" id="{4D3235D1-44C6-4E7A-A7A7-1AAEDCCCAB63}"/>
                </a:ext>
              </a:extLst>
            </p:cNvPr>
            <p:cNvSpPr/>
            <p:nvPr/>
          </p:nvSpPr>
          <p:spPr>
            <a:xfrm>
              <a:off x="1254175" y="1222338"/>
              <a:ext cx="872350" cy="943225"/>
            </a:xfrm>
            <a:custGeom>
              <a:avLst/>
              <a:gdLst/>
              <a:ahLst/>
              <a:cxnLst/>
              <a:rect l="l" t="t" r="r" b="b"/>
              <a:pathLst>
                <a:path w="34894" h="37729" extrusionOk="0">
                  <a:moveTo>
                    <a:pt x="1" y="1"/>
                  </a:moveTo>
                  <a:lnTo>
                    <a:pt x="27844" y="22685"/>
                  </a:lnTo>
                  <a:lnTo>
                    <a:pt x="27804" y="22685"/>
                  </a:lnTo>
                  <a:lnTo>
                    <a:pt x="27883" y="22803"/>
                  </a:lnTo>
                  <a:lnTo>
                    <a:pt x="32885" y="37728"/>
                  </a:lnTo>
                  <a:lnTo>
                    <a:pt x="34893" y="188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074;p33">
              <a:extLst>
                <a:ext uri="{FF2B5EF4-FFF2-40B4-BE49-F238E27FC236}">
                  <a16:creationId xmlns="" xmlns:a16="http://schemas.microsoft.com/office/drawing/2014/main" id="{C5E400CA-A3DB-40AC-AA52-30DB7CE749F2}"/>
                </a:ext>
              </a:extLst>
            </p:cNvPr>
            <p:cNvSpPr/>
            <p:nvPr/>
          </p:nvSpPr>
          <p:spPr>
            <a:xfrm>
              <a:off x="1738575" y="1799288"/>
              <a:ext cx="322950" cy="383000"/>
            </a:xfrm>
            <a:custGeom>
              <a:avLst/>
              <a:gdLst/>
              <a:ahLst/>
              <a:cxnLst/>
              <a:rect l="l" t="t" r="r" b="b"/>
              <a:pathLst>
                <a:path w="12918" h="15320" extrusionOk="0">
                  <a:moveTo>
                    <a:pt x="7798" y="0"/>
                  </a:moveTo>
                  <a:lnTo>
                    <a:pt x="1" y="4529"/>
                  </a:lnTo>
                  <a:lnTo>
                    <a:pt x="12918" y="15320"/>
                  </a:lnTo>
                  <a:lnTo>
                    <a:pt x="7798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075;p33">
              <a:extLst>
                <a:ext uri="{FF2B5EF4-FFF2-40B4-BE49-F238E27FC236}">
                  <a16:creationId xmlns="" xmlns:a16="http://schemas.microsoft.com/office/drawing/2014/main" id="{75222919-8FD0-4BAD-A843-4149C54A7D38}"/>
                </a:ext>
              </a:extLst>
            </p:cNvPr>
            <p:cNvSpPr/>
            <p:nvPr/>
          </p:nvSpPr>
          <p:spPr>
            <a:xfrm>
              <a:off x="1141950" y="1136688"/>
              <a:ext cx="1281900" cy="1130275"/>
            </a:xfrm>
            <a:custGeom>
              <a:avLst/>
              <a:gdLst/>
              <a:ahLst/>
              <a:cxnLst/>
              <a:rect l="l" t="t" r="r" b="b"/>
              <a:pathLst>
                <a:path w="51276" h="45211" extrusionOk="0">
                  <a:moveTo>
                    <a:pt x="6577" y="3663"/>
                  </a:moveTo>
                  <a:lnTo>
                    <a:pt x="47692" y="16580"/>
                  </a:lnTo>
                  <a:lnTo>
                    <a:pt x="39776" y="21621"/>
                  </a:lnTo>
                  <a:lnTo>
                    <a:pt x="6577" y="3663"/>
                  </a:lnTo>
                  <a:close/>
                  <a:moveTo>
                    <a:pt x="2403" y="2679"/>
                  </a:moveTo>
                  <a:lnTo>
                    <a:pt x="30994" y="25993"/>
                  </a:lnTo>
                  <a:lnTo>
                    <a:pt x="22763" y="30797"/>
                  </a:lnTo>
                  <a:lnTo>
                    <a:pt x="22684" y="30876"/>
                  </a:lnTo>
                  <a:lnTo>
                    <a:pt x="12484" y="36507"/>
                  </a:lnTo>
                  <a:lnTo>
                    <a:pt x="2403" y="2679"/>
                  </a:lnTo>
                  <a:close/>
                  <a:moveTo>
                    <a:pt x="4490" y="3427"/>
                  </a:moveTo>
                  <a:lnTo>
                    <a:pt x="39382" y="22291"/>
                  </a:lnTo>
                  <a:lnTo>
                    <a:pt x="37374" y="41154"/>
                  </a:lnTo>
                  <a:lnTo>
                    <a:pt x="32372" y="26229"/>
                  </a:lnTo>
                  <a:lnTo>
                    <a:pt x="32293" y="26111"/>
                  </a:lnTo>
                  <a:lnTo>
                    <a:pt x="32333" y="26111"/>
                  </a:lnTo>
                  <a:lnTo>
                    <a:pt x="4490" y="3427"/>
                  </a:lnTo>
                  <a:close/>
                  <a:moveTo>
                    <a:pt x="31663" y="26504"/>
                  </a:moveTo>
                  <a:lnTo>
                    <a:pt x="36822" y="41824"/>
                  </a:lnTo>
                  <a:lnTo>
                    <a:pt x="23866" y="31033"/>
                  </a:lnTo>
                  <a:lnTo>
                    <a:pt x="31663" y="26504"/>
                  </a:lnTo>
                  <a:close/>
                  <a:moveTo>
                    <a:pt x="0" y="1"/>
                  </a:moveTo>
                  <a:lnTo>
                    <a:pt x="11579" y="38752"/>
                  </a:lnTo>
                  <a:lnTo>
                    <a:pt x="23117" y="32372"/>
                  </a:lnTo>
                  <a:lnTo>
                    <a:pt x="38476" y="45211"/>
                  </a:lnTo>
                  <a:lnTo>
                    <a:pt x="40879" y="22684"/>
                  </a:lnTo>
                  <a:lnTo>
                    <a:pt x="51275" y="16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076;p33">
              <a:extLst>
                <a:ext uri="{FF2B5EF4-FFF2-40B4-BE49-F238E27FC236}">
                  <a16:creationId xmlns="" xmlns:a16="http://schemas.microsoft.com/office/drawing/2014/main" id="{4C6E3C76-BAFC-4895-BCB0-E1FAE88A35C8}"/>
                </a:ext>
              </a:extLst>
            </p:cNvPr>
            <p:cNvSpPr/>
            <p:nvPr/>
          </p:nvSpPr>
          <p:spPr>
            <a:xfrm>
              <a:off x="1278800" y="1332613"/>
              <a:ext cx="257975" cy="632100"/>
            </a:xfrm>
            <a:custGeom>
              <a:avLst/>
              <a:gdLst/>
              <a:ahLst/>
              <a:cxnLst/>
              <a:rect l="l" t="t" r="r" b="b"/>
              <a:pathLst>
                <a:path w="10319" h="25284" extrusionOk="0">
                  <a:moveTo>
                    <a:pt x="670" y="1"/>
                  </a:moveTo>
                  <a:lnTo>
                    <a:pt x="434" y="40"/>
                  </a:lnTo>
                  <a:lnTo>
                    <a:pt x="237" y="158"/>
                  </a:lnTo>
                  <a:lnTo>
                    <a:pt x="79" y="316"/>
                  </a:lnTo>
                  <a:lnTo>
                    <a:pt x="40" y="434"/>
                  </a:lnTo>
                  <a:lnTo>
                    <a:pt x="0" y="552"/>
                  </a:lnTo>
                  <a:lnTo>
                    <a:pt x="0" y="670"/>
                  </a:lnTo>
                  <a:lnTo>
                    <a:pt x="40" y="788"/>
                  </a:lnTo>
                  <a:lnTo>
                    <a:pt x="788" y="3781"/>
                  </a:lnTo>
                  <a:lnTo>
                    <a:pt x="1615" y="6814"/>
                  </a:lnTo>
                  <a:lnTo>
                    <a:pt x="2482" y="9846"/>
                  </a:lnTo>
                  <a:lnTo>
                    <a:pt x="3427" y="12878"/>
                  </a:lnTo>
                  <a:lnTo>
                    <a:pt x="4451" y="15911"/>
                  </a:lnTo>
                  <a:lnTo>
                    <a:pt x="5553" y="18864"/>
                  </a:lnTo>
                  <a:lnTo>
                    <a:pt x="6695" y="21779"/>
                  </a:lnTo>
                  <a:lnTo>
                    <a:pt x="7286" y="23236"/>
                  </a:lnTo>
                  <a:lnTo>
                    <a:pt x="7916" y="24614"/>
                  </a:lnTo>
                  <a:lnTo>
                    <a:pt x="8034" y="24850"/>
                  </a:lnTo>
                  <a:lnTo>
                    <a:pt x="8192" y="25008"/>
                  </a:lnTo>
                  <a:lnTo>
                    <a:pt x="8389" y="25165"/>
                  </a:lnTo>
                  <a:lnTo>
                    <a:pt x="8586" y="25244"/>
                  </a:lnTo>
                  <a:lnTo>
                    <a:pt x="8783" y="25284"/>
                  </a:lnTo>
                  <a:lnTo>
                    <a:pt x="9255" y="25284"/>
                  </a:lnTo>
                  <a:lnTo>
                    <a:pt x="9452" y="25205"/>
                  </a:lnTo>
                  <a:lnTo>
                    <a:pt x="9649" y="25126"/>
                  </a:lnTo>
                  <a:lnTo>
                    <a:pt x="9846" y="25008"/>
                  </a:lnTo>
                  <a:lnTo>
                    <a:pt x="10003" y="24850"/>
                  </a:lnTo>
                  <a:lnTo>
                    <a:pt x="10161" y="24654"/>
                  </a:lnTo>
                  <a:lnTo>
                    <a:pt x="10240" y="24457"/>
                  </a:lnTo>
                  <a:lnTo>
                    <a:pt x="10318" y="24260"/>
                  </a:lnTo>
                  <a:lnTo>
                    <a:pt x="10318" y="24023"/>
                  </a:lnTo>
                  <a:lnTo>
                    <a:pt x="10279" y="23787"/>
                  </a:lnTo>
                  <a:lnTo>
                    <a:pt x="9846" y="22291"/>
                  </a:lnTo>
                  <a:lnTo>
                    <a:pt x="9413" y="20794"/>
                  </a:lnTo>
                  <a:lnTo>
                    <a:pt x="8468" y="17801"/>
                  </a:lnTo>
                  <a:lnTo>
                    <a:pt x="7404" y="14847"/>
                  </a:lnTo>
                  <a:lnTo>
                    <a:pt x="6262" y="11854"/>
                  </a:lnTo>
                  <a:lnTo>
                    <a:pt x="5081" y="8901"/>
                  </a:lnTo>
                  <a:lnTo>
                    <a:pt x="3820" y="5987"/>
                  </a:lnTo>
                  <a:lnTo>
                    <a:pt x="2560" y="3151"/>
                  </a:lnTo>
                  <a:lnTo>
                    <a:pt x="1221" y="355"/>
                  </a:lnTo>
                  <a:lnTo>
                    <a:pt x="1182" y="237"/>
                  </a:lnTo>
                  <a:lnTo>
                    <a:pt x="1103" y="158"/>
                  </a:lnTo>
                  <a:lnTo>
                    <a:pt x="985" y="79"/>
                  </a:lnTo>
                  <a:lnTo>
                    <a:pt x="906" y="40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4077;p33">
            <a:extLst>
              <a:ext uri="{FF2B5EF4-FFF2-40B4-BE49-F238E27FC236}">
                <a16:creationId xmlns="" xmlns:a16="http://schemas.microsoft.com/office/drawing/2014/main" id="{ADAA72F2-CD68-4285-B9BB-18AFE7781D59}"/>
              </a:ext>
            </a:extLst>
          </p:cNvPr>
          <p:cNvGrpSpPr/>
          <p:nvPr/>
        </p:nvGrpSpPr>
        <p:grpSpPr>
          <a:xfrm rot="968434">
            <a:off x="55777" y="24128"/>
            <a:ext cx="1373794" cy="1692495"/>
            <a:chOff x="6739400" y="809775"/>
            <a:chExt cx="1243500" cy="1531975"/>
          </a:xfrm>
        </p:grpSpPr>
        <p:sp>
          <p:nvSpPr>
            <p:cNvPr id="13" name="Google Shape;4078;p33">
              <a:extLst>
                <a:ext uri="{FF2B5EF4-FFF2-40B4-BE49-F238E27FC236}">
                  <a16:creationId xmlns="" xmlns:a16="http://schemas.microsoft.com/office/drawing/2014/main" id="{D78F6A09-178A-463F-A11C-47E47F26CD3D}"/>
                </a:ext>
              </a:extLst>
            </p:cNvPr>
            <p:cNvSpPr/>
            <p:nvPr/>
          </p:nvSpPr>
          <p:spPr>
            <a:xfrm>
              <a:off x="6748250" y="818625"/>
              <a:ext cx="1224800" cy="1513275"/>
            </a:xfrm>
            <a:custGeom>
              <a:avLst/>
              <a:gdLst/>
              <a:ahLst/>
              <a:cxnLst/>
              <a:rect l="l" t="t" r="r" b="b"/>
              <a:pathLst>
                <a:path w="48992" h="60531" extrusionOk="0">
                  <a:moveTo>
                    <a:pt x="24024" y="1"/>
                  </a:moveTo>
                  <a:lnTo>
                    <a:pt x="23512" y="40"/>
                  </a:lnTo>
                  <a:lnTo>
                    <a:pt x="23039" y="40"/>
                  </a:lnTo>
                  <a:lnTo>
                    <a:pt x="22567" y="119"/>
                  </a:lnTo>
                  <a:lnTo>
                    <a:pt x="22133" y="198"/>
                  </a:lnTo>
                  <a:lnTo>
                    <a:pt x="21228" y="434"/>
                  </a:lnTo>
                  <a:lnTo>
                    <a:pt x="20361" y="749"/>
                  </a:lnTo>
                  <a:lnTo>
                    <a:pt x="19534" y="1143"/>
                  </a:lnTo>
                  <a:lnTo>
                    <a:pt x="18747" y="1615"/>
                  </a:lnTo>
                  <a:lnTo>
                    <a:pt x="18038" y="2167"/>
                  </a:lnTo>
                  <a:lnTo>
                    <a:pt x="17368" y="2757"/>
                  </a:lnTo>
                  <a:lnTo>
                    <a:pt x="16738" y="3427"/>
                  </a:lnTo>
                  <a:lnTo>
                    <a:pt x="16187" y="4175"/>
                  </a:lnTo>
                  <a:lnTo>
                    <a:pt x="15714" y="4963"/>
                  </a:lnTo>
                  <a:lnTo>
                    <a:pt x="15320" y="5750"/>
                  </a:lnTo>
                  <a:lnTo>
                    <a:pt x="15005" y="6617"/>
                  </a:lnTo>
                  <a:lnTo>
                    <a:pt x="14769" y="7523"/>
                  </a:lnTo>
                  <a:lnTo>
                    <a:pt x="14690" y="7995"/>
                  </a:lnTo>
                  <a:lnTo>
                    <a:pt x="14651" y="8468"/>
                  </a:lnTo>
                  <a:lnTo>
                    <a:pt x="14612" y="8940"/>
                  </a:lnTo>
                  <a:lnTo>
                    <a:pt x="14572" y="9452"/>
                  </a:lnTo>
                  <a:lnTo>
                    <a:pt x="14651" y="10358"/>
                  </a:lnTo>
                  <a:lnTo>
                    <a:pt x="14769" y="11224"/>
                  </a:lnTo>
                  <a:lnTo>
                    <a:pt x="14966" y="12130"/>
                  </a:lnTo>
                  <a:lnTo>
                    <a:pt x="15281" y="12957"/>
                  </a:lnTo>
                  <a:lnTo>
                    <a:pt x="15675" y="13784"/>
                  </a:lnTo>
                  <a:lnTo>
                    <a:pt x="16108" y="14533"/>
                  </a:lnTo>
                  <a:lnTo>
                    <a:pt x="16620" y="15281"/>
                  </a:lnTo>
                  <a:lnTo>
                    <a:pt x="17211" y="15950"/>
                  </a:lnTo>
                  <a:lnTo>
                    <a:pt x="12682" y="16226"/>
                  </a:lnTo>
                  <a:lnTo>
                    <a:pt x="12406" y="16226"/>
                  </a:lnTo>
                  <a:lnTo>
                    <a:pt x="12091" y="16305"/>
                  </a:lnTo>
                  <a:lnTo>
                    <a:pt x="11815" y="16383"/>
                  </a:lnTo>
                  <a:lnTo>
                    <a:pt x="11540" y="16502"/>
                  </a:lnTo>
                  <a:lnTo>
                    <a:pt x="11303" y="16620"/>
                  </a:lnTo>
                  <a:lnTo>
                    <a:pt x="11067" y="16777"/>
                  </a:lnTo>
                  <a:lnTo>
                    <a:pt x="10870" y="16974"/>
                  </a:lnTo>
                  <a:lnTo>
                    <a:pt x="10634" y="17171"/>
                  </a:lnTo>
                  <a:lnTo>
                    <a:pt x="10476" y="17368"/>
                  </a:lnTo>
                  <a:lnTo>
                    <a:pt x="10319" y="17604"/>
                  </a:lnTo>
                  <a:lnTo>
                    <a:pt x="10161" y="17841"/>
                  </a:lnTo>
                  <a:lnTo>
                    <a:pt x="10043" y="18116"/>
                  </a:lnTo>
                  <a:lnTo>
                    <a:pt x="9965" y="18392"/>
                  </a:lnTo>
                  <a:lnTo>
                    <a:pt x="9886" y="18668"/>
                  </a:lnTo>
                  <a:lnTo>
                    <a:pt x="9846" y="18943"/>
                  </a:lnTo>
                  <a:lnTo>
                    <a:pt x="9807" y="19258"/>
                  </a:lnTo>
                  <a:lnTo>
                    <a:pt x="9807" y="19967"/>
                  </a:lnTo>
                  <a:lnTo>
                    <a:pt x="9846" y="21149"/>
                  </a:lnTo>
                  <a:lnTo>
                    <a:pt x="9886" y="21936"/>
                  </a:lnTo>
                  <a:lnTo>
                    <a:pt x="9965" y="22763"/>
                  </a:lnTo>
                  <a:lnTo>
                    <a:pt x="10122" y="23630"/>
                  </a:lnTo>
                  <a:lnTo>
                    <a:pt x="10280" y="24496"/>
                  </a:lnTo>
                  <a:lnTo>
                    <a:pt x="10516" y="25323"/>
                  </a:lnTo>
                  <a:lnTo>
                    <a:pt x="10673" y="25717"/>
                  </a:lnTo>
                  <a:lnTo>
                    <a:pt x="10831" y="26111"/>
                  </a:lnTo>
                  <a:lnTo>
                    <a:pt x="11067" y="26505"/>
                  </a:lnTo>
                  <a:lnTo>
                    <a:pt x="11303" y="26859"/>
                  </a:lnTo>
                  <a:lnTo>
                    <a:pt x="11540" y="27174"/>
                  </a:lnTo>
                  <a:lnTo>
                    <a:pt x="11855" y="27450"/>
                  </a:lnTo>
                  <a:lnTo>
                    <a:pt x="12170" y="27686"/>
                  </a:lnTo>
                  <a:lnTo>
                    <a:pt x="12485" y="27922"/>
                  </a:lnTo>
                  <a:lnTo>
                    <a:pt x="12879" y="28080"/>
                  </a:lnTo>
                  <a:lnTo>
                    <a:pt x="13312" y="28277"/>
                  </a:lnTo>
                  <a:lnTo>
                    <a:pt x="13745" y="28395"/>
                  </a:lnTo>
                  <a:lnTo>
                    <a:pt x="14218" y="28513"/>
                  </a:lnTo>
                  <a:lnTo>
                    <a:pt x="14730" y="28631"/>
                  </a:lnTo>
                  <a:lnTo>
                    <a:pt x="15281" y="28710"/>
                  </a:lnTo>
                  <a:lnTo>
                    <a:pt x="16541" y="28789"/>
                  </a:lnTo>
                  <a:lnTo>
                    <a:pt x="17920" y="28867"/>
                  </a:lnTo>
                  <a:lnTo>
                    <a:pt x="17998" y="31900"/>
                  </a:lnTo>
                  <a:lnTo>
                    <a:pt x="18117" y="35090"/>
                  </a:lnTo>
                  <a:lnTo>
                    <a:pt x="18235" y="38358"/>
                  </a:lnTo>
                  <a:lnTo>
                    <a:pt x="18432" y="41627"/>
                  </a:lnTo>
                  <a:lnTo>
                    <a:pt x="17171" y="40524"/>
                  </a:lnTo>
                  <a:lnTo>
                    <a:pt x="15951" y="39382"/>
                  </a:lnTo>
                  <a:lnTo>
                    <a:pt x="16147" y="38910"/>
                  </a:lnTo>
                  <a:lnTo>
                    <a:pt x="16266" y="38398"/>
                  </a:lnTo>
                  <a:lnTo>
                    <a:pt x="16305" y="37886"/>
                  </a:lnTo>
                  <a:lnTo>
                    <a:pt x="16266" y="37413"/>
                  </a:lnTo>
                  <a:lnTo>
                    <a:pt x="16147" y="36901"/>
                  </a:lnTo>
                  <a:lnTo>
                    <a:pt x="15951" y="36429"/>
                  </a:lnTo>
                  <a:lnTo>
                    <a:pt x="15635" y="36035"/>
                  </a:lnTo>
                  <a:lnTo>
                    <a:pt x="15281" y="35641"/>
                  </a:lnTo>
                  <a:lnTo>
                    <a:pt x="14730" y="35169"/>
                  </a:lnTo>
                  <a:lnTo>
                    <a:pt x="13706" y="34302"/>
                  </a:lnTo>
                  <a:lnTo>
                    <a:pt x="12603" y="33475"/>
                  </a:lnTo>
                  <a:lnTo>
                    <a:pt x="11461" y="32727"/>
                  </a:lnTo>
                  <a:lnTo>
                    <a:pt x="10240" y="32018"/>
                  </a:lnTo>
                  <a:lnTo>
                    <a:pt x="9019" y="31349"/>
                  </a:lnTo>
                  <a:lnTo>
                    <a:pt x="7720" y="30758"/>
                  </a:lnTo>
                  <a:lnTo>
                    <a:pt x="6381" y="30246"/>
                  </a:lnTo>
                  <a:lnTo>
                    <a:pt x="5002" y="29773"/>
                  </a:lnTo>
                  <a:lnTo>
                    <a:pt x="4057" y="29458"/>
                  </a:lnTo>
                  <a:lnTo>
                    <a:pt x="3624" y="29379"/>
                  </a:lnTo>
                  <a:lnTo>
                    <a:pt x="3151" y="29340"/>
                  </a:lnTo>
                  <a:lnTo>
                    <a:pt x="2718" y="29379"/>
                  </a:lnTo>
                  <a:lnTo>
                    <a:pt x="2246" y="29458"/>
                  </a:lnTo>
                  <a:lnTo>
                    <a:pt x="1813" y="29655"/>
                  </a:lnTo>
                  <a:lnTo>
                    <a:pt x="1419" y="29852"/>
                  </a:lnTo>
                  <a:lnTo>
                    <a:pt x="1143" y="30088"/>
                  </a:lnTo>
                  <a:lnTo>
                    <a:pt x="907" y="30325"/>
                  </a:lnTo>
                  <a:lnTo>
                    <a:pt x="710" y="30600"/>
                  </a:lnTo>
                  <a:lnTo>
                    <a:pt x="513" y="30876"/>
                  </a:lnTo>
                  <a:lnTo>
                    <a:pt x="355" y="31191"/>
                  </a:lnTo>
                  <a:lnTo>
                    <a:pt x="237" y="31506"/>
                  </a:lnTo>
                  <a:lnTo>
                    <a:pt x="158" y="31860"/>
                  </a:lnTo>
                  <a:lnTo>
                    <a:pt x="119" y="32176"/>
                  </a:lnTo>
                  <a:lnTo>
                    <a:pt x="40" y="33160"/>
                  </a:lnTo>
                  <a:lnTo>
                    <a:pt x="1" y="34499"/>
                  </a:lnTo>
                  <a:lnTo>
                    <a:pt x="40" y="35877"/>
                  </a:lnTo>
                  <a:lnTo>
                    <a:pt x="158" y="37216"/>
                  </a:lnTo>
                  <a:lnTo>
                    <a:pt x="355" y="38555"/>
                  </a:lnTo>
                  <a:lnTo>
                    <a:pt x="592" y="39894"/>
                  </a:lnTo>
                  <a:lnTo>
                    <a:pt x="946" y="41194"/>
                  </a:lnTo>
                  <a:lnTo>
                    <a:pt x="1379" y="42494"/>
                  </a:lnTo>
                  <a:lnTo>
                    <a:pt x="1852" y="43793"/>
                  </a:lnTo>
                  <a:lnTo>
                    <a:pt x="2049" y="44226"/>
                  </a:lnTo>
                  <a:lnTo>
                    <a:pt x="2206" y="44581"/>
                  </a:lnTo>
                  <a:lnTo>
                    <a:pt x="2443" y="44935"/>
                  </a:lnTo>
                  <a:lnTo>
                    <a:pt x="2718" y="45211"/>
                  </a:lnTo>
                  <a:lnTo>
                    <a:pt x="3033" y="45487"/>
                  </a:lnTo>
                  <a:lnTo>
                    <a:pt x="3348" y="45723"/>
                  </a:lnTo>
                  <a:lnTo>
                    <a:pt x="3742" y="45880"/>
                  </a:lnTo>
                  <a:lnTo>
                    <a:pt x="4097" y="45999"/>
                  </a:lnTo>
                  <a:lnTo>
                    <a:pt x="4530" y="46077"/>
                  </a:lnTo>
                  <a:lnTo>
                    <a:pt x="4963" y="46117"/>
                  </a:lnTo>
                  <a:lnTo>
                    <a:pt x="5475" y="46156"/>
                  </a:lnTo>
                  <a:lnTo>
                    <a:pt x="5829" y="46156"/>
                  </a:lnTo>
                  <a:lnTo>
                    <a:pt x="6223" y="46117"/>
                  </a:lnTo>
                  <a:lnTo>
                    <a:pt x="6578" y="46038"/>
                  </a:lnTo>
                  <a:lnTo>
                    <a:pt x="6932" y="45959"/>
                  </a:lnTo>
                  <a:lnTo>
                    <a:pt x="7917" y="47062"/>
                  </a:lnTo>
                  <a:lnTo>
                    <a:pt x="9019" y="48164"/>
                  </a:lnTo>
                  <a:lnTo>
                    <a:pt x="10122" y="49307"/>
                  </a:lnTo>
                  <a:lnTo>
                    <a:pt x="11303" y="50409"/>
                  </a:lnTo>
                  <a:lnTo>
                    <a:pt x="12485" y="51512"/>
                  </a:lnTo>
                  <a:lnTo>
                    <a:pt x="13706" y="52615"/>
                  </a:lnTo>
                  <a:lnTo>
                    <a:pt x="16069" y="54623"/>
                  </a:lnTo>
                  <a:lnTo>
                    <a:pt x="18235" y="56435"/>
                  </a:lnTo>
                  <a:lnTo>
                    <a:pt x="20046" y="57931"/>
                  </a:lnTo>
                  <a:lnTo>
                    <a:pt x="22212" y="59585"/>
                  </a:lnTo>
                  <a:lnTo>
                    <a:pt x="22685" y="59940"/>
                  </a:lnTo>
                  <a:lnTo>
                    <a:pt x="23079" y="60215"/>
                  </a:lnTo>
                  <a:lnTo>
                    <a:pt x="23551" y="60412"/>
                  </a:lnTo>
                  <a:lnTo>
                    <a:pt x="24024" y="60491"/>
                  </a:lnTo>
                  <a:lnTo>
                    <a:pt x="24496" y="60530"/>
                  </a:lnTo>
                  <a:lnTo>
                    <a:pt x="24969" y="60491"/>
                  </a:lnTo>
                  <a:lnTo>
                    <a:pt x="25442" y="60412"/>
                  </a:lnTo>
                  <a:lnTo>
                    <a:pt x="25914" y="60215"/>
                  </a:lnTo>
                  <a:lnTo>
                    <a:pt x="26347" y="59940"/>
                  </a:lnTo>
                  <a:lnTo>
                    <a:pt x="26780" y="59585"/>
                  </a:lnTo>
                  <a:lnTo>
                    <a:pt x="28946" y="57931"/>
                  </a:lnTo>
                  <a:lnTo>
                    <a:pt x="30797" y="56435"/>
                  </a:lnTo>
                  <a:lnTo>
                    <a:pt x="32963" y="54623"/>
                  </a:lnTo>
                  <a:lnTo>
                    <a:pt x="35287" y="52615"/>
                  </a:lnTo>
                  <a:lnTo>
                    <a:pt x="36508" y="51512"/>
                  </a:lnTo>
                  <a:lnTo>
                    <a:pt x="37689" y="50409"/>
                  </a:lnTo>
                  <a:lnTo>
                    <a:pt x="38871" y="49307"/>
                  </a:lnTo>
                  <a:lnTo>
                    <a:pt x="40013" y="48164"/>
                  </a:lnTo>
                  <a:lnTo>
                    <a:pt x="41076" y="47062"/>
                  </a:lnTo>
                  <a:lnTo>
                    <a:pt x="42061" y="45959"/>
                  </a:lnTo>
                  <a:lnTo>
                    <a:pt x="42415" y="46038"/>
                  </a:lnTo>
                  <a:lnTo>
                    <a:pt x="42809" y="46117"/>
                  </a:lnTo>
                  <a:lnTo>
                    <a:pt x="43163" y="46156"/>
                  </a:lnTo>
                  <a:lnTo>
                    <a:pt x="43518" y="46156"/>
                  </a:lnTo>
                  <a:lnTo>
                    <a:pt x="44030" y="46117"/>
                  </a:lnTo>
                  <a:lnTo>
                    <a:pt x="44502" y="46077"/>
                  </a:lnTo>
                  <a:lnTo>
                    <a:pt x="44896" y="45999"/>
                  </a:lnTo>
                  <a:lnTo>
                    <a:pt x="45290" y="45880"/>
                  </a:lnTo>
                  <a:lnTo>
                    <a:pt x="45644" y="45723"/>
                  </a:lnTo>
                  <a:lnTo>
                    <a:pt x="45999" y="45487"/>
                  </a:lnTo>
                  <a:lnTo>
                    <a:pt x="46274" y="45211"/>
                  </a:lnTo>
                  <a:lnTo>
                    <a:pt x="46550" y="44935"/>
                  </a:lnTo>
                  <a:lnTo>
                    <a:pt x="46786" y="44581"/>
                  </a:lnTo>
                  <a:lnTo>
                    <a:pt x="46983" y="44226"/>
                  </a:lnTo>
                  <a:lnTo>
                    <a:pt x="47141" y="43793"/>
                  </a:lnTo>
                  <a:lnTo>
                    <a:pt x="47653" y="42494"/>
                  </a:lnTo>
                  <a:lnTo>
                    <a:pt x="48047" y="41194"/>
                  </a:lnTo>
                  <a:lnTo>
                    <a:pt x="48401" y="39894"/>
                  </a:lnTo>
                  <a:lnTo>
                    <a:pt x="48677" y="38555"/>
                  </a:lnTo>
                  <a:lnTo>
                    <a:pt x="48834" y="37216"/>
                  </a:lnTo>
                  <a:lnTo>
                    <a:pt x="48952" y="35877"/>
                  </a:lnTo>
                  <a:lnTo>
                    <a:pt x="48992" y="34499"/>
                  </a:lnTo>
                  <a:lnTo>
                    <a:pt x="48952" y="33160"/>
                  </a:lnTo>
                  <a:lnTo>
                    <a:pt x="48874" y="32176"/>
                  </a:lnTo>
                  <a:lnTo>
                    <a:pt x="48834" y="31860"/>
                  </a:lnTo>
                  <a:lnTo>
                    <a:pt x="48755" y="31506"/>
                  </a:lnTo>
                  <a:lnTo>
                    <a:pt x="48637" y="31191"/>
                  </a:lnTo>
                  <a:lnTo>
                    <a:pt x="48480" y="30876"/>
                  </a:lnTo>
                  <a:lnTo>
                    <a:pt x="48322" y="30600"/>
                  </a:lnTo>
                  <a:lnTo>
                    <a:pt x="48086" y="30325"/>
                  </a:lnTo>
                  <a:lnTo>
                    <a:pt x="47850" y="30088"/>
                  </a:lnTo>
                  <a:lnTo>
                    <a:pt x="47574" y="29852"/>
                  </a:lnTo>
                  <a:lnTo>
                    <a:pt x="47180" y="29655"/>
                  </a:lnTo>
                  <a:lnTo>
                    <a:pt x="46747" y="29458"/>
                  </a:lnTo>
                  <a:lnTo>
                    <a:pt x="46314" y="29379"/>
                  </a:lnTo>
                  <a:lnTo>
                    <a:pt x="45841" y="29340"/>
                  </a:lnTo>
                  <a:lnTo>
                    <a:pt x="45408" y="29379"/>
                  </a:lnTo>
                  <a:lnTo>
                    <a:pt x="44935" y="29458"/>
                  </a:lnTo>
                  <a:lnTo>
                    <a:pt x="43990" y="29773"/>
                  </a:lnTo>
                  <a:lnTo>
                    <a:pt x="42651" y="30246"/>
                  </a:lnTo>
                  <a:lnTo>
                    <a:pt x="41312" y="30758"/>
                  </a:lnTo>
                  <a:lnTo>
                    <a:pt x="40013" y="31388"/>
                  </a:lnTo>
                  <a:lnTo>
                    <a:pt x="38752" y="32018"/>
                  </a:lnTo>
                  <a:lnTo>
                    <a:pt x="37532" y="32727"/>
                  </a:lnTo>
                  <a:lnTo>
                    <a:pt x="36390" y="33475"/>
                  </a:lnTo>
                  <a:lnTo>
                    <a:pt x="35287" y="34302"/>
                  </a:lnTo>
                  <a:lnTo>
                    <a:pt x="34263" y="35169"/>
                  </a:lnTo>
                  <a:lnTo>
                    <a:pt x="33712" y="35641"/>
                  </a:lnTo>
                  <a:lnTo>
                    <a:pt x="33357" y="35996"/>
                  </a:lnTo>
                  <a:lnTo>
                    <a:pt x="33082" y="36429"/>
                  </a:lnTo>
                  <a:lnTo>
                    <a:pt x="32845" y="36901"/>
                  </a:lnTo>
                  <a:lnTo>
                    <a:pt x="32727" y="37413"/>
                  </a:lnTo>
                  <a:lnTo>
                    <a:pt x="32688" y="37886"/>
                  </a:lnTo>
                  <a:lnTo>
                    <a:pt x="32727" y="38398"/>
                  </a:lnTo>
                  <a:lnTo>
                    <a:pt x="32845" y="38910"/>
                  </a:lnTo>
                  <a:lnTo>
                    <a:pt x="33082" y="39382"/>
                  </a:lnTo>
                  <a:lnTo>
                    <a:pt x="31585" y="40761"/>
                  </a:lnTo>
                  <a:lnTo>
                    <a:pt x="30049" y="42060"/>
                  </a:lnTo>
                  <a:lnTo>
                    <a:pt x="30128" y="35405"/>
                  </a:lnTo>
                  <a:lnTo>
                    <a:pt x="30207" y="28513"/>
                  </a:lnTo>
                  <a:lnTo>
                    <a:pt x="33357" y="28316"/>
                  </a:lnTo>
                  <a:lnTo>
                    <a:pt x="34578" y="28237"/>
                  </a:lnTo>
                  <a:lnTo>
                    <a:pt x="35208" y="28198"/>
                  </a:lnTo>
                  <a:lnTo>
                    <a:pt x="35484" y="28159"/>
                  </a:lnTo>
                  <a:lnTo>
                    <a:pt x="35720" y="28119"/>
                  </a:lnTo>
                  <a:lnTo>
                    <a:pt x="36232" y="27962"/>
                  </a:lnTo>
                  <a:lnTo>
                    <a:pt x="36665" y="27686"/>
                  </a:lnTo>
                  <a:lnTo>
                    <a:pt x="37059" y="27371"/>
                  </a:lnTo>
                  <a:lnTo>
                    <a:pt x="37414" y="27017"/>
                  </a:lnTo>
                  <a:lnTo>
                    <a:pt x="37689" y="26583"/>
                  </a:lnTo>
                  <a:lnTo>
                    <a:pt x="37886" y="26071"/>
                  </a:lnTo>
                  <a:lnTo>
                    <a:pt x="37965" y="25835"/>
                  </a:lnTo>
                  <a:lnTo>
                    <a:pt x="38004" y="25559"/>
                  </a:lnTo>
                  <a:lnTo>
                    <a:pt x="38083" y="24929"/>
                  </a:lnTo>
                  <a:lnTo>
                    <a:pt x="38162" y="24142"/>
                  </a:lnTo>
                  <a:lnTo>
                    <a:pt x="38241" y="23118"/>
                  </a:lnTo>
                  <a:lnTo>
                    <a:pt x="38201" y="21936"/>
                  </a:lnTo>
                  <a:lnTo>
                    <a:pt x="38162" y="21346"/>
                  </a:lnTo>
                  <a:lnTo>
                    <a:pt x="38083" y="20715"/>
                  </a:lnTo>
                  <a:lnTo>
                    <a:pt x="37965" y="20046"/>
                  </a:lnTo>
                  <a:lnTo>
                    <a:pt x="37807" y="19416"/>
                  </a:lnTo>
                  <a:lnTo>
                    <a:pt x="37610" y="18786"/>
                  </a:lnTo>
                  <a:lnTo>
                    <a:pt x="37374" y="18195"/>
                  </a:lnTo>
                  <a:lnTo>
                    <a:pt x="37059" y="17565"/>
                  </a:lnTo>
                  <a:lnTo>
                    <a:pt x="36705" y="17014"/>
                  </a:lnTo>
                  <a:lnTo>
                    <a:pt x="36271" y="16502"/>
                  </a:lnTo>
                  <a:lnTo>
                    <a:pt x="35799" y="15990"/>
                  </a:lnTo>
                  <a:lnTo>
                    <a:pt x="35563" y="15793"/>
                  </a:lnTo>
                  <a:lnTo>
                    <a:pt x="35366" y="15635"/>
                  </a:lnTo>
                  <a:lnTo>
                    <a:pt x="35129" y="15478"/>
                  </a:lnTo>
                  <a:lnTo>
                    <a:pt x="34893" y="15320"/>
                  </a:lnTo>
                  <a:lnTo>
                    <a:pt x="34617" y="15241"/>
                  </a:lnTo>
                  <a:lnTo>
                    <a:pt x="34381" y="15163"/>
                  </a:lnTo>
                  <a:lnTo>
                    <a:pt x="34105" y="15084"/>
                  </a:lnTo>
                  <a:lnTo>
                    <a:pt x="33830" y="15044"/>
                  </a:lnTo>
                  <a:lnTo>
                    <a:pt x="33397" y="15044"/>
                  </a:lnTo>
                  <a:lnTo>
                    <a:pt x="31506" y="15163"/>
                  </a:lnTo>
                  <a:lnTo>
                    <a:pt x="31506" y="15163"/>
                  </a:lnTo>
                  <a:lnTo>
                    <a:pt x="31939" y="14533"/>
                  </a:lnTo>
                  <a:lnTo>
                    <a:pt x="32333" y="13863"/>
                  </a:lnTo>
                  <a:lnTo>
                    <a:pt x="32648" y="13194"/>
                  </a:lnTo>
                  <a:lnTo>
                    <a:pt x="32924" y="12485"/>
                  </a:lnTo>
                  <a:lnTo>
                    <a:pt x="33160" y="11736"/>
                  </a:lnTo>
                  <a:lnTo>
                    <a:pt x="33318" y="10988"/>
                  </a:lnTo>
                  <a:lnTo>
                    <a:pt x="33397" y="10201"/>
                  </a:lnTo>
                  <a:lnTo>
                    <a:pt x="33436" y="9452"/>
                  </a:lnTo>
                  <a:lnTo>
                    <a:pt x="33436" y="8940"/>
                  </a:lnTo>
                  <a:lnTo>
                    <a:pt x="33397" y="8468"/>
                  </a:lnTo>
                  <a:lnTo>
                    <a:pt x="33318" y="7995"/>
                  </a:lnTo>
                  <a:lnTo>
                    <a:pt x="33239" y="7523"/>
                  </a:lnTo>
                  <a:lnTo>
                    <a:pt x="33003" y="6617"/>
                  </a:lnTo>
                  <a:lnTo>
                    <a:pt x="32688" y="5750"/>
                  </a:lnTo>
                  <a:lnTo>
                    <a:pt x="32294" y="4963"/>
                  </a:lnTo>
                  <a:lnTo>
                    <a:pt x="31821" y="4175"/>
                  </a:lnTo>
                  <a:lnTo>
                    <a:pt x="31270" y="3427"/>
                  </a:lnTo>
                  <a:lnTo>
                    <a:pt x="30679" y="2757"/>
                  </a:lnTo>
                  <a:lnTo>
                    <a:pt x="30010" y="2167"/>
                  </a:lnTo>
                  <a:lnTo>
                    <a:pt x="29262" y="1615"/>
                  </a:lnTo>
                  <a:lnTo>
                    <a:pt x="28513" y="1143"/>
                  </a:lnTo>
                  <a:lnTo>
                    <a:pt x="27686" y="749"/>
                  </a:lnTo>
                  <a:lnTo>
                    <a:pt x="26820" y="434"/>
                  </a:lnTo>
                  <a:lnTo>
                    <a:pt x="25914" y="198"/>
                  </a:lnTo>
                  <a:lnTo>
                    <a:pt x="25442" y="119"/>
                  </a:lnTo>
                  <a:lnTo>
                    <a:pt x="24969" y="40"/>
                  </a:lnTo>
                  <a:lnTo>
                    <a:pt x="24496" y="40"/>
                  </a:lnTo>
                  <a:lnTo>
                    <a:pt x="240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4079;p33">
              <a:extLst>
                <a:ext uri="{FF2B5EF4-FFF2-40B4-BE49-F238E27FC236}">
                  <a16:creationId xmlns="" xmlns:a16="http://schemas.microsoft.com/office/drawing/2014/main" id="{F78A985E-24F5-44C6-B26F-4985011E215B}"/>
                </a:ext>
              </a:extLst>
            </p:cNvPr>
            <p:cNvSpPr/>
            <p:nvPr/>
          </p:nvSpPr>
          <p:spPr>
            <a:xfrm>
              <a:off x="6739400" y="809775"/>
              <a:ext cx="1243500" cy="1531975"/>
            </a:xfrm>
            <a:custGeom>
              <a:avLst/>
              <a:gdLst/>
              <a:ahLst/>
              <a:cxnLst/>
              <a:rect l="l" t="t" r="r" b="b"/>
              <a:pathLst>
                <a:path w="49740" h="61279" extrusionOk="0">
                  <a:moveTo>
                    <a:pt x="23866" y="0"/>
                  </a:moveTo>
                  <a:lnTo>
                    <a:pt x="23078" y="79"/>
                  </a:lnTo>
                  <a:lnTo>
                    <a:pt x="22921" y="118"/>
                  </a:lnTo>
                  <a:lnTo>
                    <a:pt x="22802" y="237"/>
                  </a:lnTo>
                  <a:lnTo>
                    <a:pt x="22763" y="355"/>
                  </a:lnTo>
                  <a:lnTo>
                    <a:pt x="22724" y="512"/>
                  </a:lnTo>
                  <a:lnTo>
                    <a:pt x="22763" y="630"/>
                  </a:lnTo>
                  <a:lnTo>
                    <a:pt x="22881" y="748"/>
                  </a:lnTo>
                  <a:lnTo>
                    <a:pt x="22960" y="788"/>
                  </a:lnTo>
                  <a:lnTo>
                    <a:pt x="23118" y="827"/>
                  </a:lnTo>
                  <a:lnTo>
                    <a:pt x="23157" y="827"/>
                  </a:lnTo>
                  <a:lnTo>
                    <a:pt x="23748" y="748"/>
                  </a:lnTo>
                  <a:lnTo>
                    <a:pt x="24614" y="748"/>
                  </a:lnTo>
                  <a:lnTo>
                    <a:pt x="24772" y="709"/>
                  </a:lnTo>
                  <a:lnTo>
                    <a:pt x="24890" y="630"/>
                  </a:lnTo>
                  <a:lnTo>
                    <a:pt x="24968" y="512"/>
                  </a:lnTo>
                  <a:lnTo>
                    <a:pt x="25008" y="394"/>
                  </a:lnTo>
                  <a:lnTo>
                    <a:pt x="24968" y="237"/>
                  </a:lnTo>
                  <a:lnTo>
                    <a:pt x="24890" y="118"/>
                  </a:lnTo>
                  <a:lnTo>
                    <a:pt x="24772" y="40"/>
                  </a:lnTo>
                  <a:lnTo>
                    <a:pt x="24653" y="0"/>
                  </a:lnTo>
                  <a:close/>
                  <a:moveTo>
                    <a:pt x="26071" y="158"/>
                  </a:moveTo>
                  <a:lnTo>
                    <a:pt x="25914" y="237"/>
                  </a:lnTo>
                  <a:lnTo>
                    <a:pt x="25835" y="315"/>
                  </a:lnTo>
                  <a:lnTo>
                    <a:pt x="25756" y="473"/>
                  </a:lnTo>
                  <a:lnTo>
                    <a:pt x="25756" y="630"/>
                  </a:lnTo>
                  <a:lnTo>
                    <a:pt x="25835" y="748"/>
                  </a:lnTo>
                  <a:lnTo>
                    <a:pt x="25914" y="867"/>
                  </a:lnTo>
                  <a:lnTo>
                    <a:pt x="26071" y="906"/>
                  </a:lnTo>
                  <a:lnTo>
                    <a:pt x="26780" y="1064"/>
                  </a:lnTo>
                  <a:lnTo>
                    <a:pt x="27489" y="1300"/>
                  </a:lnTo>
                  <a:lnTo>
                    <a:pt x="27725" y="1300"/>
                  </a:lnTo>
                  <a:lnTo>
                    <a:pt x="27804" y="1260"/>
                  </a:lnTo>
                  <a:lnTo>
                    <a:pt x="27883" y="1182"/>
                  </a:lnTo>
                  <a:lnTo>
                    <a:pt x="27961" y="1064"/>
                  </a:lnTo>
                  <a:lnTo>
                    <a:pt x="28001" y="906"/>
                  </a:lnTo>
                  <a:lnTo>
                    <a:pt x="27961" y="788"/>
                  </a:lnTo>
                  <a:lnTo>
                    <a:pt x="27843" y="670"/>
                  </a:lnTo>
                  <a:lnTo>
                    <a:pt x="27725" y="591"/>
                  </a:lnTo>
                  <a:lnTo>
                    <a:pt x="26977" y="355"/>
                  </a:lnTo>
                  <a:lnTo>
                    <a:pt x="26229" y="158"/>
                  </a:lnTo>
                  <a:close/>
                  <a:moveTo>
                    <a:pt x="21503" y="394"/>
                  </a:moveTo>
                  <a:lnTo>
                    <a:pt x="20755" y="670"/>
                  </a:lnTo>
                  <a:lnTo>
                    <a:pt x="20046" y="985"/>
                  </a:lnTo>
                  <a:lnTo>
                    <a:pt x="19928" y="1064"/>
                  </a:lnTo>
                  <a:lnTo>
                    <a:pt x="19849" y="1221"/>
                  </a:lnTo>
                  <a:lnTo>
                    <a:pt x="19849" y="1339"/>
                  </a:lnTo>
                  <a:lnTo>
                    <a:pt x="19888" y="1497"/>
                  </a:lnTo>
                  <a:lnTo>
                    <a:pt x="19928" y="1576"/>
                  </a:lnTo>
                  <a:lnTo>
                    <a:pt x="20006" y="1654"/>
                  </a:lnTo>
                  <a:lnTo>
                    <a:pt x="20125" y="1694"/>
                  </a:lnTo>
                  <a:lnTo>
                    <a:pt x="20203" y="1694"/>
                  </a:lnTo>
                  <a:lnTo>
                    <a:pt x="20400" y="1654"/>
                  </a:lnTo>
                  <a:lnTo>
                    <a:pt x="21070" y="1379"/>
                  </a:lnTo>
                  <a:lnTo>
                    <a:pt x="21739" y="1142"/>
                  </a:lnTo>
                  <a:lnTo>
                    <a:pt x="21857" y="1064"/>
                  </a:lnTo>
                  <a:lnTo>
                    <a:pt x="21975" y="945"/>
                  </a:lnTo>
                  <a:lnTo>
                    <a:pt x="22015" y="827"/>
                  </a:lnTo>
                  <a:lnTo>
                    <a:pt x="21975" y="670"/>
                  </a:lnTo>
                  <a:lnTo>
                    <a:pt x="21936" y="512"/>
                  </a:lnTo>
                  <a:lnTo>
                    <a:pt x="21818" y="433"/>
                  </a:lnTo>
                  <a:lnTo>
                    <a:pt x="21660" y="394"/>
                  </a:lnTo>
                  <a:close/>
                  <a:moveTo>
                    <a:pt x="29025" y="1182"/>
                  </a:moveTo>
                  <a:lnTo>
                    <a:pt x="28867" y="1221"/>
                  </a:lnTo>
                  <a:lnTo>
                    <a:pt x="28749" y="1260"/>
                  </a:lnTo>
                  <a:lnTo>
                    <a:pt x="28631" y="1379"/>
                  </a:lnTo>
                  <a:lnTo>
                    <a:pt x="28592" y="1536"/>
                  </a:lnTo>
                  <a:lnTo>
                    <a:pt x="28631" y="1694"/>
                  </a:lnTo>
                  <a:lnTo>
                    <a:pt x="28670" y="1812"/>
                  </a:lnTo>
                  <a:lnTo>
                    <a:pt x="28789" y="1891"/>
                  </a:lnTo>
                  <a:lnTo>
                    <a:pt x="29419" y="2284"/>
                  </a:lnTo>
                  <a:lnTo>
                    <a:pt x="30009" y="2718"/>
                  </a:lnTo>
                  <a:lnTo>
                    <a:pt x="30127" y="2796"/>
                  </a:lnTo>
                  <a:lnTo>
                    <a:pt x="30246" y="2796"/>
                  </a:lnTo>
                  <a:lnTo>
                    <a:pt x="30403" y="2757"/>
                  </a:lnTo>
                  <a:lnTo>
                    <a:pt x="30521" y="2678"/>
                  </a:lnTo>
                  <a:lnTo>
                    <a:pt x="30600" y="2521"/>
                  </a:lnTo>
                  <a:lnTo>
                    <a:pt x="30600" y="2363"/>
                  </a:lnTo>
                  <a:lnTo>
                    <a:pt x="30561" y="2245"/>
                  </a:lnTo>
                  <a:lnTo>
                    <a:pt x="30482" y="2127"/>
                  </a:lnTo>
                  <a:lnTo>
                    <a:pt x="29852" y="1654"/>
                  </a:lnTo>
                  <a:lnTo>
                    <a:pt x="29182" y="1260"/>
                  </a:lnTo>
                  <a:lnTo>
                    <a:pt x="29025" y="1182"/>
                  </a:lnTo>
                  <a:close/>
                  <a:moveTo>
                    <a:pt x="18825" y="1733"/>
                  </a:moveTo>
                  <a:lnTo>
                    <a:pt x="18707" y="1812"/>
                  </a:lnTo>
                  <a:lnTo>
                    <a:pt x="18077" y="2284"/>
                  </a:lnTo>
                  <a:lnTo>
                    <a:pt x="17486" y="2796"/>
                  </a:lnTo>
                  <a:lnTo>
                    <a:pt x="17407" y="2954"/>
                  </a:lnTo>
                  <a:lnTo>
                    <a:pt x="17368" y="3072"/>
                  </a:lnTo>
                  <a:lnTo>
                    <a:pt x="17407" y="3230"/>
                  </a:lnTo>
                  <a:lnTo>
                    <a:pt x="17486" y="3348"/>
                  </a:lnTo>
                  <a:lnTo>
                    <a:pt x="17604" y="3426"/>
                  </a:lnTo>
                  <a:lnTo>
                    <a:pt x="17762" y="3466"/>
                  </a:lnTo>
                  <a:lnTo>
                    <a:pt x="17880" y="3426"/>
                  </a:lnTo>
                  <a:lnTo>
                    <a:pt x="18037" y="3348"/>
                  </a:lnTo>
                  <a:lnTo>
                    <a:pt x="18549" y="2875"/>
                  </a:lnTo>
                  <a:lnTo>
                    <a:pt x="19140" y="2403"/>
                  </a:lnTo>
                  <a:lnTo>
                    <a:pt x="19258" y="2324"/>
                  </a:lnTo>
                  <a:lnTo>
                    <a:pt x="19298" y="2166"/>
                  </a:lnTo>
                  <a:lnTo>
                    <a:pt x="19298" y="2009"/>
                  </a:lnTo>
                  <a:lnTo>
                    <a:pt x="19219" y="1891"/>
                  </a:lnTo>
                  <a:lnTo>
                    <a:pt x="19101" y="1772"/>
                  </a:lnTo>
                  <a:lnTo>
                    <a:pt x="18982" y="1733"/>
                  </a:lnTo>
                  <a:close/>
                  <a:moveTo>
                    <a:pt x="31348" y="3072"/>
                  </a:moveTo>
                  <a:lnTo>
                    <a:pt x="31230" y="3111"/>
                  </a:lnTo>
                  <a:lnTo>
                    <a:pt x="31073" y="3190"/>
                  </a:lnTo>
                  <a:lnTo>
                    <a:pt x="30994" y="3308"/>
                  </a:lnTo>
                  <a:lnTo>
                    <a:pt x="30954" y="3426"/>
                  </a:lnTo>
                  <a:lnTo>
                    <a:pt x="30994" y="3584"/>
                  </a:lnTo>
                  <a:lnTo>
                    <a:pt x="31073" y="3702"/>
                  </a:lnTo>
                  <a:lnTo>
                    <a:pt x="31545" y="4293"/>
                  </a:lnTo>
                  <a:lnTo>
                    <a:pt x="31939" y="4884"/>
                  </a:lnTo>
                  <a:lnTo>
                    <a:pt x="32018" y="4962"/>
                  </a:lnTo>
                  <a:lnTo>
                    <a:pt x="32097" y="5002"/>
                  </a:lnTo>
                  <a:lnTo>
                    <a:pt x="32254" y="5041"/>
                  </a:lnTo>
                  <a:lnTo>
                    <a:pt x="32372" y="5041"/>
                  </a:lnTo>
                  <a:lnTo>
                    <a:pt x="32490" y="5002"/>
                  </a:lnTo>
                  <a:lnTo>
                    <a:pt x="32569" y="4884"/>
                  </a:lnTo>
                  <a:lnTo>
                    <a:pt x="32648" y="4726"/>
                  </a:lnTo>
                  <a:lnTo>
                    <a:pt x="32648" y="4608"/>
                  </a:lnTo>
                  <a:lnTo>
                    <a:pt x="32609" y="4450"/>
                  </a:lnTo>
                  <a:lnTo>
                    <a:pt x="32136" y="3820"/>
                  </a:lnTo>
                  <a:lnTo>
                    <a:pt x="31624" y="3190"/>
                  </a:lnTo>
                  <a:lnTo>
                    <a:pt x="31506" y="3111"/>
                  </a:lnTo>
                  <a:lnTo>
                    <a:pt x="31348" y="3072"/>
                  </a:lnTo>
                  <a:close/>
                  <a:moveTo>
                    <a:pt x="16698" y="3860"/>
                  </a:moveTo>
                  <a:lnTo>
                    <a:pt x="16580" y="3899"/>
                  </a:lnTo>
                  <a:lnTo>
                    <a:pt x="16462" y="4017"/>
                  </a:lnTo>
                  <a:lnTo>
                    <a:pt x="16029" y="4647"/>
                  </a:lnTo>
                  <a:lnTo>
                    <a:pt x="15635" y="5356"/>
                  </a:lnTo>
                  <a:lnTo>
                    <a:pt x="15596" y="5514"/>
                  </a:lnTo>
                  <a:lnTo>
                    <a:pt x="15596" y="5632"/>
                  </a:lnTo>
                  <a:lnTo>
                    <a:pt x="15674" y="5750"/>
                  </a:lnTo>
                  <a:lnTo>
                    <a:pt x="15793" y="5868"/>
                  </a:lnTo>
                  <a:lnTo>
                    <a:pt x="15950" y="5907"/>
                  </a:lnTo>
                  <a:lnTo>
                    <a:pt x="16068" y="5907"/>
                  </a:lnTo>
                  <a:lnTo>
                    <a:pt x="16147" y="5868"/>
                  </a:lnTo>
                  <a:lnTo>
                    <a:pt x="16226" y="5789"/>
                  </a:lnTo>
                  <a:lnTo>
                    <a:pt x="16305" y="5711"/>
                  </a:lnTo>
                  <a:lnTo>
                    <a:pt x="16659" y="5041"/>
                  </a:lnTo>
                  <a:lnTo>
                    <a:pt x="17053" y="4450"/>
                  </a:lnTo>
                  <a:lnTo>
                    <a:pt x="17132" y="4332"/>
                  </a:lnTo>
                  <a:lnTo>
                    <a:pt x="17132" y="4175"/>
                  </a:lnTo>
                  <a:lnTo>
                    <a:pt x="17092" y="4017"/>
                  </a:lnTo>
                  <a:lnTo>
                    <a:pt x="16974" y="3938"/>
                  </a:lnTo>
                  <a:lnTo>
                    <a:pt x="16856" y="3860"/>
                  </a:lnTo>
                  <a:close/>
                  <a:moveTo>
                    <a:pt x="32845" y="5632"/>
                  </a:moveTo>
                  <a:lnTo>
                    <a:pt x="32727" y="5750"/>
                  </a:lnTo>
                  <a:lnTo>
                    <a:pt x="32648" y="5868"/>
                  </a:lnTo>
                  <a:lnTo>
                    <a:pt x="32609" y="5986"/>
                  </a:lnTo>
                  <a:lnTo>
                    <a:pt x="32648" y="6144"/>
                  </a:lnTo>
                  <a:lnTo>
                    <a:pt x="32924" y="6813"/>
                  </a:lnTo>
                  <a:lnTo>
                    <a:pt x="33120" y="7522"/>
                  </a:lnTo>
                  <a:lnTo>
                    <a:pt x="33160" y="7640"/>
                  </a:lnTo>
                  <a:lnTo>
                    <a:pt x="33278" y="7719"/>
                  </a:lnTo>
                  <a:lnTo>
                    <a:pt x="33357" y="7798"/>
                  </a:lnTo>
                  <a:lnTo>
                    <a:pt x="33593" y="7798"/>
                  </a:lnTo>
                  <a:lnTo>
                    <a:pt x="33711" y="7719"/>
                  </a:lnTo>
                  <a:lnTo>
                    <a:pt x="33829" y="7640"/>
                  </a:lnTo>
                  <a:lnTo>
                    <a:pt x="33869" y="7483"/>
                  </a:lnTo>
                  <a:lnTo>
                    <a:pt x="33869" y="7325"/>
                  </a:lnTo>
                  <a:lnTo>
                    <a:pt x="33632" y="6577"/>
                  </a:lnTo>
                  <a:lnTo>
                    <a:pt x="33357" y="5829"/>
                  </a:lnTo>
                  <a:lnTo>
                    <a:pt x="33239" y="5711"/>
                  </a:lnTo>
                  <a:lnTo>
                    <a:pt x="33120" y="5632"/>
                  </a:lnTo>
                  <a:close/>
                  <a:moveTo>
                    <a:pt x="15359" y="6538"/>
                  </a:moveTo>
                  <a:lnTo>
                    <a:pt x="15202" y="6577"/>
                  </a:lnTo>
                  <a:lnTo>
                    <a:pt x="15084" y="6695"/>
                  </a:lnTo>
                  <a:lnTo>
                    <a:pt x="15044" y="6813"/>
                  </a:lnTo>
                  <a:lnTo>
                    <a:pt x="14808" y="7562"/>
                  </a:lnTo>
                  <a:lnTo>
                    <a:pt x="14651" y="8349"/>
                  </a:lnTo>
                  <a:lnTo>
                    <a:pt x="14690" y="8507"/>
                  </a:lnTo>
                  <a:lnTo>
                    <a:pt x="14729" y="8625"/>
                  </a:lnTo>
                  <a:lnTo>
                    <a:pt x="14847" y="8743"/>
                  </a:lnTo>
                  <a:lnTo>
                    <a:pt x="15005" y="8782"/>
                  </a:lnTo>
                  <a:lnTo>
                    <a:pt x="15044" y="8782"/>
                  </a:lnTo>
                  <a:lnTo>
                    <a:pt x="15162" y="8743"/>
                  </a:lnTo>
                  <a:lnTo>
                    <a:pt x="15281" y="8704"/>
                  </a:lnTo>
                  <a:lnTo>
                    <a:pt x="15359" y="8585"/>
                  </a:lnTo>
                  <a:lnTo>
                    <a:pt x="15438" y="8467"/>
                  </a:lnTo>
                  <a:lnTo>
                    <a:pt x="15556" y="7758"/>
                  </a:lnTo>
                  <a:lnTo>
                    <a:pt x="15753" y="7050"/>
                  </a:lnTo>
                  <a:lnTo>
                    <a:pt x="15753" y="6892"/>
                  </a:lnTo>
                  <a:lnTo>
                    <a:pt x="15714" y="6735"/>
                  </a:lnTo>
                  <a:lnTo>
                    <a:pt x="15635" y="6656"/>
                  </a:lnTo>
                  <a:lnTo>
                    <a:pt x="15517" y="6577"/>
                  </a:lnTo>
                  <a:lnTo>
                    <a:pt x="15359" y="6538"/>
                  </a:lnTo>
                  <a:close/>
                  <a:moveTo>
                    <a:pt x="33711" y="8546"/>
                  </a:moveTo>
                  <a:lnTo>
                    <a:pt x="33554" y="8585"/>
                  </a:lnTo>
                  <a:lnTo>
                    <a:pt x="33475" y="8704"/>
                  </a:lnTo>
                  <a:lnTo>
                    <a:pt x="33396" y="8822"/>
                  </a:lnTo>
                  <a:lnTo>
                    <a:pt x="33357" y="8979"/>
                  </a:lnTo>
                  <a:lnTo>
                    <a:pt x="33396" y="9806"/>
                  </a:lnTo>
                  <a:lnTo>
                    <a:pt x="33396" y="10436"/>
                  </a:lnTo>
                  <a:lnTo>
                    <a:pt x="33396" y="10555"/>
                  </a:lnTo>
                  <a:lnTo>
                    <a:pt x="33475" y="10712"/>
                  </a:lnTo>
                  <a:lnTo>
                    <a:pt x="33593" y="10791"/>
                  </a:lnTo>
                  <a:lnTo>
                    <a:pt x="33751" y="10830"/>
                  </a:lnTo>
                  <a:lnTo>
                    <a:pt x="33908" y="10791"/>
                  </a:lnTo>
                  <a:lnTo>
                    <a:pt x="34026" y="10712"/>
                  </a:lnTo>
                  <a:lnTo>
                    <a:pt x="34105" y="10594"/>
                  </a:lnTo>
                  <a:lnTo>
                    <a:pt x="34144" y="10476"/>
                  </a:lnTo>
                  <a:lnTo>
                    <a:pt x="34184" y="9806"/>
                  </a:lnTo>
                  <a:lnTo>
                    <a:pt x="34144" y="8901"/>
                  </a:lnTo>
                  <a:lnTo>
                    <a:pt x="34105" y="8743"/>
                  </a:lnTo>
                  <a:lnTo>
                    <a:pt x="33987" y="8625"/>
                  </a:lnTo>
                  <a:lnTo>
                    <a:pt x="33869" y="8585"/>
                  </a:lnTo>
                  <a:lnTo>
                    <a:pt x="33711" y="8546"/>
                  </a:lnTo>
                  <a:close/>
                  <a:moveTo>
                    <a:pt x="14926" y="9531"/>
                  </a:moveTo>
                  <a:lnTo>
                    <a:pt x="14808" y="9570"/>
                  </a:lnTo>
                  <a:lnTo>
                    <a:pt x="14690" y="9649"/>
                  </a:lnTo>
                  <a:lnTo>
                    <a:pt x="14611" y="9767"/>
                  </a:lnTo>
                  <a:lnTo>
                    <a:pt x="14572" y="9924"/>
                  </a:lnTo>
                  <a:lnTo>
                    <a:pt x="14611" y="10712"/>
                  </a:lnTo>
                  <a:lnTo>
                    <a:pt x="14729" y="11500"/>
                  </a:lnTo>
                  <a:lnTo>
                    <a:pt x="14769" y="11618"/>
                  </a:lnTo>
                  <a:lnTo>
                    <a:pt x="14847" y="11736"/>
                  </a:lnTo>
                  <a:lnTo>
                    <a:pt x="14966" y="11775"/>
                  </a:lnTo>
                  <a:lnTo>
                    <a:pt x="15084" y="11815"/>
                  </a:lnTo>
                  <a:lnTo>
                    <a:pt x="15162" y="11815"/>
                  </a:lnTo>
                  <a:lnTo>
                    <a:pt x="15281" y="11736"/>
                  </a:lnTo>
                  <a:lnTo>
                    <a:pt x="15399" y="11657"/>
                  </a:lnTo>
                  <a:lnTo>
                    <a:pt x="15478" y="11500"/>
                  </a:lnTo>
                  <a:lnTo>
                    <a:pt x="15478" y="11382"/>
                  </a:lnTo>
                  <a:lnTo>
                    <a:pt x="15359" y="10633"/>
                  </a:lnTo>
                  <a:lnTo>
                    <a:pt x="15320" y="9924"/>
                  </a:lnTo>
                  <a:lnTo>
                    <a:pt x="15281" y="9767"/>
                  </a:lnTo>
                  <a:lnTo>
                    <a:pt x="15202" y="9649"/>
                  </a:lnTo>
                  <a:lnTo>
                    <a:pt x="15084" y="9570"/>
                  </a:lnTo>
                  <a:lnTo>
                    <a:pt x="14966" y="9531"/>
                  </a:lnTo>
                  <a:close/>
                  <a:moveTo>
                    <a:pt x="33475" y="11578"/>
                  </a:moveTo>
                  <a:lnTo>
                    <a:pt x="33357" y="11618"/>
                  </a:lnTo>
                  <a:lnTo>
                    <a:pt x="33239" y="11736"/>
                  </a:lnTo>
                  <a:lnTo>
                    <a:pt x="33160" y="11854"/>
                  </a:lnTo>
                  <a:lnTo>
                    <a:pt x="32963" y="12563"/>
                  </a:lnTo>
                  <a:lnTo>
                    <a:pt x="32727" y="13232"/>
                  </a:lnTo>
                  <a:lnTo>
                    <a:pt x="32687" y="13390"/>
                  </a:lnTo>
                  <a:lnTo>
                    <a:pt x="32727" y="13548"/>
                  </a:lnTo>
                  <a:lnTo>
                    <a:pt x="32805" y="13666"/>
                  </a:lnTo>
                  <a:lnTo>
                    <a:pt x="32924" y="13744"/>
                  </a:lnTo>
                  <a:lnTo>
                    <a:pt x="33081" y="13784"/>
                  </a:lnTo>
                  <a:lnTo>
                    <a:pt x="33199" y="13744"/>
                  </a:lnTo>
                  <a:lnTo>
                    <a:pt x="33278" y="13705"/>
                  </a:lnTo>
                  <a:lnTo>
                    <a:pt x="33357" y="13626"/>
                  </a:lnTo>
                  <a:lnTo>
                    <a:pt x="33436" y="13548"/>
                  </a:lnTo>
                  <a:lnTo>
                    <a:pt x="33711" y="12799"/>
                  </a:lnTo>
                  <a:lnTo>
                    <a:pt x="33908" y="12051"/>
                  </a:lnTo>
                  <a:lnTo>
                    <a:pt x="33908" y="11894"/>
                  </a:lnTo>
                  <a:lnTo>
                    <a:pt x="33869" y="11736"/>
                  </a:lnTo>
                  <a:lnTo>
                    <a:pt x="33751" y="11657"/>
                  </a:lnTo>
                  <a:lnTo>
                    <a:pt x="33632" y="11578"/>
                  </a:lnTo>
                  <a:close/>
                  <a:moveTo>
                    <a:pt x="15359" y="12524"/>
                  </a:moveTo>
                  <a:lnTo>
                    <a:pt x="15241" y="12602"/>
                  </a:lnTo>
                  <a:lnTo>
                    <a:pt x="15123" y="12721"/>
                  </a:lnTo>
                  <a:lnTo>
                    <a:pt x="15084" y="12878"/>
                  </a:lnTo>
                  <a:lnTo>
                    <a:pt x="15123" y="13036"/>
                  </a:lnTo>
                  <a:lnTo>
                    <a:pt x="15399" y="13744"/>
                  </a:lnTo>
                  <a:lnTo>
                    <a:pt x="15753" y="14453"/>
                  </a:lnTo>
                  <a:lnTo>
                    <a:pt x="15832" y="14532"/>
                  </a:lnTo>
                  <a:lnTo>
                    <a:pt x="15911" y="14611"/>
                  </a:lnTo>
                  <a:lnTo>
                    <a:pt x="15989" y="14650"/>
                  </a:lnTo>
                  <a:lnTo>
                    <a:pt x="16186" y="14650"/>
                  </a:lnTo>
                  <a:lnTo>
                    <a:pt x="16265" y="14611"/>
                  </a:lnTo>
                  <a:lnTo>
                    <a:pt x="16383" y="14532"/>
                  </a:lnTo>
                  <a:lnTo>
                    <a:pt x="16462" y="14375"/>
                  </a:lnTo>
                  <a:lnTo>
                    <a:pt x="16462" y="14256"/>
                  </a:lnTo>
                  <a:lnTo>
                    <a:pt x="16423" y="14099"/>
                  </a:lnTo>
                  <a:lnTo>
                    <a:pt x="16108" y="13469"/>
                  </a:lnTo>
                  <a:lnTo>
                    <a:pt x="15832" y="12760"/>
                  </a:lnTo>
                  <a:lnTo>
                    <a:pt x="15753" y="12642"/>
                  </a:lnTo>
                  <a:lnTo>
                    <a:pt x="15635" y="12563"/>
                  </a:lnTo>
                  <a:lnTo>
                    <a:pt x="15517" y="12524"/>
                  </a:lnTo>
                  <a:close/>
                  <a:moveTo>
                    <a:pt x="32293" y="14375"/>
                  </a:moveTo>
                  <a:lnTo>
                    <a:pt x="32175" y="14414"/>
                  </a:lnTo>
                  <a:lnTo>
                    <a:pt x="32057" y="14532"/>
                  </a:lnTo>
                  <a:lnTo>
                    <a:pt x="31545" y="15280"/>
                  </a:lnTo>
                  <a:lnTo>
                    <a:pt x="31506" y="15359"/>
                  </a:lnTo>
                  <a:lnTo>
                    <a:pt x="31466" y="15477"/>
                  </a:lnTo>
                  <a:lnTo>
                    <a:pt x="31506" y="15556"/>
                  </a:lnTo>
                  <a:lnTo>
                    <a:pt x="31506" y="15674"/>
                  </a:lnTo>
                  <a:lnTo>
                    <a:pt x="31585" y="15753"/>
                  </a:lnTo>
                  <a:lnTo>
                    <a:pt x="31663" y="15832"/>
                  </a:lnTo>
                  <a:lnTo>
                    <a:pt x="31742" y="15871"/>
                  </a:lnTo>
                  <a:lnTo>
                    <a:pt x="31900" y="15871"/>
                  </a:lnTo>
                  <a:lnTo>
                    <a:pt x="32490" y="15832"/>
                  </a:lnTo>
                  <a:lnTo>
                    <a:pt x="32609" y="15792"/>
                  </a:lnTo>
                  <a:lnTo>
                    <a:pt x="32727" y="15714"/>
                  </a:lnTo>
                  <a:lnTo>
                    <a:pt x="32805" y="15595"/>
                  </a:lnTo>
                  <a:lnTo>
                    <a:pt x="32845" y="15438"/>
                  </a:lnTo>
                  <a:lnTo>
                    <a:pt x="32805" y="15320"/>
                  </a:lnTo>
                  <a:lnTo>
                    <a:pt x="32766" y="15241"/>
                  </a:lnTo>
                  <a:lnTo>
                    <a:pt x="32687" y="15162"/>
                  </a:lnTo>
                  <a:lnTo>
                    <a:pt x="32609" y="15123"/>
                  </a:lnTo>
                  <a:lnTo>
                    <a:pt x="32687" y="14926"/>
                  </a:lnTo>
                  <a:lnTo>
                    <a:pt x="32766" y="14808"/>
                  </a:lnTo>
                  <a:lnTo>
                    <a:pt x="32766" y="14650"/>
                  </a:lnTo>
                  <a:lnTo>
                    <a:pt x="32687" y="14532"/>
                  </a:lnTo>
                  <a:lnTo>
                    <a:pt x="32569" y="14414"/>
                  </a:lnTo>
                  <a:lnTo>
                    <a:pt x="32451" y="14375"/>
                  </a:lnTo>
                  <a:close/>
                  <a:moveTo>
                    <a:pt x="33987" y="15005"/>
                  </a:moveTo>
                  <a:lnTo>
                    <a:pt x="33829" y="15044"/>
                  </a:lnTo>
                  <a:lnTo>
                    <a:pt x="33711" y="15123"/>
                  </a:lnTo>
                  <a:lnTo>
                    <a:pt x="33632" y="15241"/>
                  </a:lnTo>
                  <a:lnTo>
                    <a:pt x="33593" y="15398"/>
                  </a:lnTo>
                  <a:lnTo>
                    <a:pt x="33632" y="15517"/>
                  </a:lnTo>
                  <a:lnTo>
                    <a:pt x="33711" y="15635"/>
                  </a:lnTo>
                  <a:lnTo>
                    <a:pt x="33829" y="15753"/>
                  </a:lnTo>
                  <a:lnTo>
                    <a:pt x="33987" y="15753"/>
                  </a:lnTo>
                  <a:lnTo>
                    <a:pt x="34302" y="15792"/>
                  </a:lnTo>
                  <a:lnTo>
                    <a:pt x="34617" y="15871"/>
                  </a:lnTo>
                  <a:lnTo>
                    <a:pt x="34932" y="15989"/>
                  </a:lnTo>
                  <a:lnTo>
                    <a:pt x="35247" y="16107"/>
                  </a:lnTo>
                  <a:lnTo>
                    <a:pt x="35326" y="16147"/>
                  </a:lnTo>
                  <a:lnTo>
                    <a:pt x="35444" y="16186"/>
                  </a:lnTo>
                  <a:lnTo>
                    <a:pt x="35523" y="16147"/>
                  </a:lnTo>
                  <a:lnTo>
                    <a:pt x="35602" y="16107"/>
                  </a:lnTo>
                  <a:lnTo>
                    <a:pt x="35680" y="16068"/>
                  </a:lnTo>
                  <a:lnTo>
                    <a:pt x="35759" y="15989"/>
                  </a:lnTo>
                  <a:lnTo>
                    <a:pt x="35798" y="15832"/>
                  </a:lnTo>
                  <a:lnTo>
                    <a:pt x="35798" y="15674"/>
                  </a:lnTo>
                  <a:lnTo>
                    <a:pt x="35720" y="15556"/>
                  </a:lnTo>
                  <a:lnTo>
                    <a:pt x="35602" y="15477"/>
                  </a:lnTo>
                  <a:lnTo>
                    <a:pt x="35247" y="15280"/>
                  </a:lnTo>
                  <a:lnTo>
                    <a:pt x="34814" y="15123"/>
                  </a:lnTo>
                  <a:lnTo>
                    <a:pt x="34420" y="15044"/>
                  </a:lnTo>
                  <a:lnTo>
                    <a:pt x="33987" y="15005"/>
                  </a:lnTo>
                  <a:close/>
                  <a:moveTo>
                    <a:pt x="16974" y="15162"/>
                  </a:moveTo>
                  <a:lnTo>
                    <a:pt x="16816" y="15202"/>
                  </a:lnTo>
                  <a:lnTo>
                    <a:pt x="16698" y="15241"/>
                  </a:lnTo>
                  <a:lnTo>
                    <a:pt x="16580" y="15359"/>
                  </a:lnTo>
                  <a:lnTo>
                    <a:pt x="16541" y="15517"/>
                  </a:lnTo>
                  <a:lnTo>
                    <a:pt x="16541" y="15635"/>
                  </a:lnTo>
                  <a:lnTo>
                    <a:pt x="16620" y="15792"/>
                  </a:lnTo>
                  <a:lnTo>
                    <a:pt x="16816" y="16029"/>
                  </a:lnTo>
                  <a:lnTo>
                    <a:pt x="16698" y="16186"/>
                  </a:lnTo>
                  <a:lnTo>
                    <a:pt x="16698" y="16265"/>
                  </a:lnTo>
                  <a:lnTo>
                    <a:pt x="16659" y="16344"/>
                  </a:lnTo>
                  <a:lnTo>
                    <a:pt x="16698" y="16501"/>
                  </a:lnTo>
                  <a:lnTo>
                    <a:pt x="16777" y="16619"/>
                  </a:lnTo>
                  <a:lnTo>
                    <a:pt x="16895" y="16698"/>
                  </a:lnTo>
                  <a:lnTo>
                    <a:pt x="17053" y="16737"/>
                  </a:lnTo>
                  <a:lnTo>
                    <a:pt x="17092" y="16698"/>
                  </a:lnTo>
                  <a:lnTo>
                    <a:pt x="17604" y="16698"/>
                  </a:lnTo>
                  <a:lnTo>
                    <a:pt x="17722" y="16659"/>
                  </a:lnTo>
                  <a:lnTo>
                    <a:pt x="17801" y="16619"/>
                  </a:lnTo>
                  <a:lnTo>
                    <a:pt x="17880" y="16541"/>
                  </a:lnTo>
                  <a:lnTo>
                    <a:pt x="17919" y="16462"/>
                  </a:lnTo>
                  <a:lnTo>
                    <a:pt x="17959" y="16344"/>
                  </a:lnTo>
                  <a:lnTo>
                    <a:pt x="17959" y="16226"/>
                  </a:lnTo>
                  <a:lnTo>
                    <a:pt x="17919" y="16147"/>
                  </a:lnTo>
                  <a:lnTo>
                    <a:pt x="17840" y="16029"/>
                  </a:lnTo>
                  <a:lnTo>
                    <a:pt x="17525" y="15674"/>
                  </a:lnTo>
                  <a:lnTo>
                    <a:pt x="17210" y="15320"/>
                  </a:lnTo>
                  <a:lnTo>
                    <a:pt x="17132" y="15241"/>
                  </a:lnTo>
                  <a:lnTo>
                    <a:pt x="16974" y="15162"/>
                  </a:lnTo>
                  <a:close/>
                  <a:moveTo>
                    <a:pt x="15517" y="16029"/>
                  </a:moveTo>
                  <a:lnTo>
                    <a:pt x="13981" y="16147"/>
                  </a:lnTo>
                  <a:lnTo>
                    <a:pt x="13863" y="16186"/>
                  </a:lnTo>
                  <a:lnTo>
                    <a:pt x="13745" y="16265"/>
                  </a:lnTo>
                  <a:lnTo>
                    <a:pt x="13666" y="16383"/>
                  </a:lnTo>
                  <a:lnTo>
                    <a:pt x="13627" y="16541"/>
                  </a:lnTo>
                  <a:lnTo>
                    <a:pt x="13666" y="16659"/>
                  </a:lnTo>
                  <a:lnTo>
                    <a:pt x="13745" y="16777"/>
                  </a:lnTo>
                  <a:lnTo>
                    <a:pt x="13863" y="16856"/>
                  </a:lnTo>
                  <a:lnTo>
                    <a:pt x="14020" y="16895"/>
                  </a:lnTo>
                  <a:lnTo>
                    <a:pt x="15556" y="16816"/>
                  </a:lnTo>
                  <a:lnTo>
                    <a:pt x="15714" y="16777"/>
                  </a:lnTo>
                  <a:lnTo>
                    <a:pt x="15832" y="16659"/>
                  </a:lnTo>
                  <a:lnTo>
                    <a:pt x="15911" y="16541"/>
                  </a:lnTo>
                  <a:lnTo>
                    <a:pt x="15911" y="16422"/>
                  </a:lnTo>
                  <a:lnTo>
                    <a:pt x="15871" y="16265"/>
                  </a:lnTo>
                  <a:lnTo>
                    <a:pt x="15793" y="16147"/>
                  </a:lnTo>
                  <a:lnTo>
                    <a:pt x="15674" y="16068"/>
                  </a:lnTo>
                  <a:lnTo>
                    <a:pt x="15517" y="16029"/>
                  </a:lnTo>
                  <a:close/>
                  <a:moveTo>
                    <a:pt x="12406" y="16265"/>
                  </a:moveTo>
                  <a:lnTo>
                    <a:pt x="12012" y="16383"/>
                  </a:lnTo>
                  <a:lnTo>
                    <a:pt x="11618" y="16580"/>
                  </a:lnTo>
                  <a:lnTo>
                    <a:pt x="11264" y="16777"/>
                  </a:lnTo>
                  <a:lnTo>
                    <a:pt x="10909" y="17053"/>
                  </a:lnTo>
                  <a:lnTo>
                    <a:pt x="10830" y="17171"/>
                  </a:lnTo>
                  <a:lnTo>
                    <a:pt x="10791" y="17328"/>
                  </a:lnTo>
                  <a:lnTo>
                    <a:pt x="10830" y="17486"/>
                  </a:lnTo>
                  <a:lnTo>
                    <a:pt x="10909" y="17604"/>
                  </a:lnTo>
                  <a:lnTo>
                    <a:pt x="11027" y="17683"/>
                  </a:lnTo>
                  <a:lnTo>
                    <a:pt x="11185" y="17722"/>
                  </a:lnTo>
                  <a:lnTo>
                    <a:pt x="11303" y="17683"/>
                  </a:lnTo>
                  <a:lnTo>
                    <a:pt x="11421" y="17643"/>
                  </a:lnTo>
                  <a:lnTo>
                    <a:pt x="11697" y="17407"/>
                  </a:lnTo>
                  <a:lnTo>
                    <a:pt x="11973" y="17249"/>
                  </a:lnTo>
                  <a:lnTo>
                    <a:pt x="12288" y="17092"/>
                  </a:lnTo>
                  <a:lnTo>
                    <a:pt x="12603" y="17013"/>
                  </a:lnTo>
                  <a:lnTo>
                    <a:pt x="12721" y="16934"/>
                  </a:lnTo>
                  <a:lnTo>
                    <a:pt x="12839" y="16856"/>
                  </a:lnTo>
                  <a:lnTo>
                    <a:pt x="12878" y="16698"/>
                  </a:lnTo>
                  <a:lnTo>
                    <a:pt x="12878" y="16541"/>
                  </a:lnTo>
                  <a:lnTo>
                    <a:pt x="12800" y="16422"/>
                  </a:lnTo>
                  <a:lnTo>
                    <a:pt x="12721" y="16304"/>
                  </a:lnTo>
                  <a:lnTo>
                    <a:pt x="12563" y="16265"/>
                  </a:lnTo>
                  <a:close/>
                  <a:moveTo>
                    <a:pt x="36586" y="16383"/>
                  </a:moveTo>
                  <a:lnTo>
                    <a:pt x="36468" y="16422"/>
                  </a:lnTo>
                  <a:lnTo>
                    <a:pt x="36310" y="16501"/>
                  </a:lnTo>
                  <a:lnTo>
                    <a:pt x="36232" y="16619"/>
                  </a:lnTo>
                  <a:lnTo>
                    <a:pt x="36192" y="16737"/>
                  </a:lnTo>
                  <a:lnTo>
                    <a:pt x="36232" y="16895"/>
                  </a:lnTo>
                  <a:lnTo>
                    <a:pt x="36310" y="17013"/>
                  </a:lnTo>
                  <a:lnTo>
                    <a:pt x="36744" y="17564"/>
                  </a:lnTo>
                  <a:lnTo>
                    <a:pt x="37137" y="18195"/>
                  </a:lnTo>
                  <a:lnTo>
                    <a:pt x="37177" y="18273"/>
                  </a:lnTo>
                  <a:lnTo>
                    <a:pt x="37256" y="18352"/>
                  </a:lnTo>
                  <a:lnTo>
                    <a:pt x="37374" y="18391"/>
                  </a:lnTo>
                  <a:lnTo>
                    <a:pt x="37571" y="18391"/>
                  </a:lnTo>
                  <a:lnTo>
                    <a:pt x="37649" y="18352"/>
                  </a:lnTo>
                  <a:lnTo>
                    <a:pt x="37768" y="18234"/>
                  </a:lnTo>
                  <a:lnTo>
                    <a:pt x="37807" y="18116"/>
                  </a:lnTo>
                  <a:lnTo>
                    <a:pt x="37846" y="17958"/>
                  </a:lnTo>
                  <a:lnTo>
                    <a:pt x="37807" y="17840"/>
                  </a:lnTo>
                  <a:lnTo>
                    <a:pt x="37571" y="17486"/>
                  </a:lnTo>
                  <a:lnTo>
                    <a:pt x="37374" y="17131"/>
                  </a:lnTo>
                  <a:lnTo>
                    <a:pt x="37137" y="16816"/>
                  </a:lnTo>
                  <a:lnTo>
                    <a:pt x="36862" y="16501"/>
                  </a:lnTo>
                  <a:lnTo>
                    <a:pt x="36744" y="16422"/>
                  </a:lnTo>
                  <a:lnTo>
                    <a:pt x="36586" y="16383"/>
                  </a:lnTo>
                  <a:close/>
                  <a:moveTo>
                    <a:pt x="10161" y="18234"/>
                  </a:moveTo>
                  <a:lnTo>
                    <a:pt x="10043" y="18352"/>
                  </a:lnTo>
                  <a:lnTo>
                    <a:pt x="10003" y="18470"/>
                  </a:lnTo>
                  <a:lnTo>
                    <a:pt x="9885" y="18746"/>
                  </a:lnTo>
                  <a:lnTo>
                    <a:pt x="9846" y="19022"/>
                  </a:lnTo>
                  <a:lnTo>
                    <a:pt x="9807" y="19297"/>
                  </a:lnTo>
                  <a:lnTo>
                    <a:pt x="9807" y="19612"/>
                  </a:lnTo>
                  <a:lnTo>
                    <a:pt x="9807" y="20085"/>
                  </a:lnTo>
                  <a:lnTo>
                    <a:pt x="9807" y="20242"/>
                  </a:lnTo>
                  <a:lnTo>
                    <a:pt x="9885" y="20361"/>
                  </a:lnTo>
                  <a:lnTo>
                    <a:pt x="10043" y="20439"/>
                  </a:lnTo>
                  <a:lnTo>
                    <a:pt x="10161" y="20479"/>
                  </a:lnTo>
                  <a:lnTo>
                    <a:pt x="10319" y="20439"/>
                  </a:lnTo>
                  <a:lnTo>
                    <a:pt x="10437" y="20361"/>
                  </a:lnTo>
                  <a:lnTo>
                    <a:pt x="10515" y="20242"/>
                  </a:lnTo>
                  <a:lnTo>
                    <a:pt x="10555" y="20085"/>
                  </a:lnTo>
                  <a:lnTo>
                    <a:pt x="10555" y="19612"/>
                  </a:lnTo>
                  <a:lnTo>
                    <a:pt x="10594" y="19140"/>
                  </a:lnTo>
                  <a:lnTo>
                    <a:pt x="10712" y="18707"/>
                  </a:lnTo>
                  <a:lnTo>
                    <a:pt x="10712" y="18588"/>
                  </a:lnTo>
                  <a:lnTo>
                    <a:pt x="10673" y="18431"/>
                  </a:lnTo>
                  <a:lnTo>
                    <a:pt x="10594" y="18313"/>
                  </a:lnTo>
                  <a:lnTo>
                    <a:pt x="10476" y="18234"/>
                  </a:lnTo>
                  <a:close/>
                  <a:moveTo>
                    <a:pt x="37925" y="19022"/>
                  </a:moveTo>
                  <a:lnTo>
                    <a:pt x="37807" y="19100"/>
                  </a:lnTo>
                  <a:lnTo>
                    <a:pt x="37728" y="19219"/>
                  </a:lnTo>
                  <a:lnTo>
                    <a:pt x="37689" y="19376"/>
                  </a:lnTo>
                  <a:lnTo>
                    <a:pt x="37689" y="19534"/>
                  </a:lnTo>
                  <a:lnTo>
                    <a:pt x="37886" y="20203"/>
                  </a:lnTo>
                  <a:lnTo>
                    <a:pt x="38043" y="20951"/>
                  </a:lnTo>
                  <a:lnTo>
                    <a:pt x="38083" y="21069"/>
                  </a:lnTo>
                  <a:lnTo>
                    <a:pt x="38161" y="21188"/>
                  </a:lnTo>
                  <a:lnTo>
                    <a:pt x="38279" y="21227"/>
                  </a:lnTo>
                  <a:lnTo>
                    <a:pt x="38398" y="21266"/>
                  </a:lnTo>
                  <a:lnTo>
                    <a:pt x="38476" y="21266"/>
                  </a:lnTo>
                  <a:lnTo>
                    <a:pt x="38595" y="21188"/>
                  </a:lnTo>
                  <a:lnTo>
                    <a:pt x="38713" y="21109"/>
                  </a:lnTo>
                  <a:lnTo>
                    <a:pt x="38791" y="20951"/>
                  </a:lnTo>
                  <a:lnTo>
                    <a:pt x="38791" y="20833"/>
                  </a:lnTo>
                  <a:lnTo>
                    <a:pt x="38634" y="20046"/>
                  </a:lnTo>
                  <a:lnTo>
                    <a:pt x="38437" y="19297"/>
                  </a:lnTo>
                  <a:lnTo>
                    <a:pt x="38358" y="19140"/>
                  </a:lnTo>
                  <a:lnTo>
                    <a:pt x="38240" y="19061"/>
                  </a:lnTo>
                  <a:lnTo>
                    <a:pt x="38083" y="19022"/>
                  </a:lnTo>
                  <a:close/>
                  <a:moveTo>
                    <a:pt x="10200" y="21227"/>
                  </a:moveTo>
                  <a:lnTo>
                    <a:pt x="10043" y="21266"/>
                  </a:lnTo>
                  <a:lnTo>
                    <a:pt x="9925" y="21345"/>
                  </a:lnTo>
                  <a:lnTo>
                    <a:pt x="9846" y="21503"/>
                  </a:lnTo>
                  <a:lnTo>
                    <a:pt x="9846" y="21621"/>
                  </a:lnTo>
                  <a:lnTo>
                    <a:pt x="9885" y="22408"/>
                  </a:lnTo>
                  <a:lnTo>
                    <a:pt x="9964" y="23196"/>
                  </a:lnTo>
                  <a:lnTo>
                    <a:pt x="10003" y="23314"/>
                  </a:lnTo>
                  <a:lnTo>
                    <a:pt x="10082" y="23432"/>
                  </a:lnTo>
                  <a:lnTo>
                    <a:pt x="10200" y="23472"/>
                  </a:lnTo>
                  <a:lnTo>
                    <a:pt x="10358" y="23511"/>
                  </a:lnTo>
                  <a:lnTo>
                    <a:pt x="10397" y="23511"/>
                  </a:lnTo>
                  <a:lnTo>
                    <a:pt x="10515" y="23472"/>
                  </a:lnTo>
                  <a:lnTo>
                    <a:pt x="10634" y="23354"/>
                  </a:lnTo>
                  <a:lnTo>
                    <a:pt x="10712" y="23235"/>
                  </a:lnTo>
                  <a:lnTo>
                    <a:pt x="10712" y="23078"/>
                  </a:lnTo>
                  <a:lnTo>
                    <a:pt x="10634" y="22369"/>
                  </a:lnTo>
                  <a:lnTo>
                    <a:pt x="10594" y="21581"/>
                  </a:lnTo>
                  <a:lnTo>
                    <a:pt x="10555" y="21463"/>
                  </a:lnTo>
                  <a:lnTo>
                    <a:pt x="10476" y="21345"/>
                  </a:lnTo>
                  <a:lnTo>
                    <a:pt x="10319" y="21266"/>
                  </a:lnTo>
                  <a:lnTo>
                    <a:pt x="10200" y="21227"/>
                  </a:lnTo>
                  <a:close/>
                  <a:moveTo>
                    <a:pt x="38555" y="22015"/>
                  </a:moveTo>
                  <a:lnTo>
                    <a:pt x="38398" y="22054"/>
                  </a:lnTo>
                  <a:lnTo>
                    <a:pt x="38279" y="22133"/>
                  </a:lnTo>
                  <a:lnTo>
                    <a:pt x="38201" y="22251"/>
                  </a:lnTo>
                  <a:lnTo>
                    <a:pt x="38201" y="22408"/>
                  </a:lnTo>
                  <a:lnTo>
                    <a:pt x="38201" y="23117"/>
                  </a:lnTo>
                  <a:lnTo>
                    <a:pt x="38201" y="23905"/>
                  </a:lnTo>
                  <a:lnTo>
                    <a:pt x="38201" y="24023"/>
                  </a:lnTo>
                  <a:lnTo>
                    <a:pt x="38279" y="24181"/>
                  </a:lnTo>
                  <a:lnTo>
                    <a:pt x="38398" y="24259"/>
                  </a:lnTo>
                  <a:lnTo>
                    <a:pt x="38555" y="24299"/>
                  </a:lnTo>
                  <a:lnTo>
                    <a:pt x="38713" y="24259"/>
                  </a:lnTo>
                  <a:lnTo>
                    <a:pt x="38831" y="24181"/>
                  </a:lnTo>
                  <a:lnTo>
                    <a:pt x="38910" y="24062"/>
                  </a:lnTo>
                  <a:lnTo>
                    <a:pt x="38949" y="23944"/>
                  </a:lnTo>
                  <a:lnTo>
                    <a:pt x="38949" y="23117"/>
                  </a:lnTo>
                  <a:lnTo>
                    <a:pt x="38949" y="22369"/>
                  </a:lnTo>
                  <a:lnTo>
                    <a:pt x="38910" y="22212"/>
                  </a:lnTo>
                  <a:lnTo>
                    <a:pt x="38831" y="22093"/>
                  </a:lnTo>
                  <a:lnTo>
                    <a:pt x="38713" y="22054"/>
                  </a:lnTo>
                  <a:lnTo>
                    <a:pt x="38555" y="22015"/>
                  </a:lnTo>
                  <a:close/>
                  <a:moveTo>
                    <a:pt x="10515" y="24259"/>
                  </a:moveTo>
                  <a:lnTo>
                    <a:pt x="10358" y="24338"/>
                  </a:lnTo>
                  <a:lnTo>
                    <a:pt x="10279" y="24417"/>
                  </a:lnTo>
                  <a:lnTo>
                    <a:pt x="10240" y="24574"/>
                  </a:lnTo>
                  <a:lnTo>
                    <a:pt x="10240" y="24732"/>
                  </a:lnTo>
                  <a:lnTo>
                    <a:pt x="10437" y="25520"/>
                  </a:lnTo>
                  <a:lnTo>
                    <a:pt x="10673" y="26228"/>
                  </a:lnTo>
                  <a:lnTo>
                    <a:pt x="10752" y="26307"/>
                  </a:lnTo>
                  <a:lnTo>
                    <a:pt x="10830" y="26386"/>
                  </a:lnTo>
                  <a:lnTo>
                    <a:pt x="10909" y="26465"/>
                  </a:lnTo>
                  <a:lnTo>
                    <a:pt x="11027" y="26465"/>
                  </a:lnTo>
                  <a:lnTo>
                    <a:pt x="11185" y="26425"/>
                  </a:lnTo>
                  <a:lnTo>
                    <a:pt x="11303" y="26347"/>
                  </a:lnTo>
                  <a:lnTo>
                    <a:pt x="11382" y="26228"/>
                  </a:lnTo>
                  <a:lnTo>
                    <a:pt x="11421" y="26110"/>
                  </a:lnTo>
                  <a:lnTo>
                    <a:pt x="11382" y="25953"/>
                  </a:lnTo>
                  <a:lnTo>
                    <a:pt x="11146" y="25283"/>
                  </a:lnTo>
                  <a:lnTo>
                    <a:pt x="10949" y="24535"/>
                  </a:lnTo>
                  <a:lnTo>
                    <a:pt x="10909" y="24417"/>
                  </a:lnTo>
                  <a:lnTo>
                    <a:pt x="10791" y="24299"/>
                  </a:lnTo>
                  <a:lnTo>
                    <a:pt x="10673" y="24259"/>
                  </a:lnTo>
                  <a:close/>
                  <a:moveTo>
                    <a:pt x="38319" y="25047"/>
                  </a:moveTo>
                  <a:lnTo>
                    <a:pt x="38201" y="25126"/>
                  </a:lnTo>
                  <a:lnTo>
                    <a:pt x="38083" y="25244"/>
                  </a:lnTo>
                  <a:lnTo>
                    <a:pt x="38043" y="25362"/>
                  </a:lnTo>
                  <a:lnTo>
                    <a:pt x="37964" y="25874"/>
                  </a:lnTo>
                  <a:lnTo>
                    <a:pt x="37886" y="26307"/>
                  </a:lnTo>
                  <a:lnTo>
                    <a:pt x="37728" y="26701"/>
                  </a:lnTo>
                  <a:lnTo>
                    <a:pt x="37689" y="26859"/>
                  </a:lnTo>
                  <a:lnTo>
                    <a:pt x="37689" y="27016"/>
                  </a:lnTo>
                  <a:lnTo>
                    <a:pt x="37768" y="27134"/>
                  </a:lnTo>
                  <a:lnTo>
                    <a:pt x="37886" y="27213"/>
                  </a:lnTo>
                  <a:lnTo>
                    <a:pt x="38043" y="27252"/>
                  </a:lnTo>
                  <a:lnTo>
                    <a:pt x="38161" y="27252"/>
                  </a:lnTo>
                  <a:lnTo>
                    <a:pt x="38240" y="27213"/>
                  </a:lnTo>
                  <a:lnTo>
                    <a:pt x="38358" y="27134"/>
                  </a:lnTo>
                  <a:lnTo>
                    <a:pt x="38398" y="27055"/>
                  </a:lnTo>
                  <a:lnTo>
                    <a:pt x="38516" y="26780"/>
                  </a:lnTo>
                  <a:lnTo>
                    <a:pt x="38634" y="26544"/>
                  </a:lnTo>
                  <a:lnTo>
                    <a:pt x="38673" y="26268"/>
                  </a:lnTo>
                  <a:lnTo>
                    <a:pt x="38752" y="25953"/>
                  </a:lnTo>
                  <a:lnTo>
                    <a:pt x="38791" y="25480"/>
                  </a:lnTo>
                  <a:lnTo>
                    <a:pt x="38791" y="25323"/>
                  </a:lnTo>
                  <a:lnTo>
                    <a:pt x="38713" y="25205"/>
                  </a:lnTo>
                  <a:lnTo>
                    <a:pt x="38634" y="25086"/>
                  </a:lnTo>
                  <a:lnTo>
                    <a:pt x="38476" y="25047"/>
                  </a:lnTo>
                  <a:close/>
                  <a:moveTo>
                    <a:pt x="11697" y="27016"/>
                  </a:moveTo>
                  <a:lnTo>
                    <a:pt x="11539" y="27095"/>
                  </a:lnTo>
                  <a:lnTo>
                    <a:pt x="11461" y="27213"/>
                  </a:lnTo>
                  <a:lnTo>
                    <a:pt x="11421" y="27371"/>
                  </a:lnTo>
                  <a:lnTo>
                    <a:pt x="11421" y="27489"/>
                  </a:lnTo>
                  <a:lnTo>
                    <a:pt x="11500" y="27646"/>
                  </a:lnTo>
                  <a:lnTo>
                    <a:pt x="11776" y="27922"/>
                  </a:lnTo>
                  <a:lnTo>
                    <a:pt x="12091" y="28198"/>
                  </a:lnTo>
                  <a:lnTo>
                    <a:pt x="12445" y="28434"/>
                  </a:lnTo>
                  <a:lnTo>
                    <a:pt x="12800" y="28670"/>
                  </a:lnTo>
                  <a:lnTo>
                    <a:pt x="12957" y="28710"/>
                  </a:lnTo>
                  <a:lnTo>
                    <a:pt x="13075" y="28710"/>
                  </a:lnTo>
                  <a:lnTo>
                    <a:pt x="13154" y="28670"/>
                  </a:lnTo>
                  <a:lnTo>
                    <a:pt x="13233" y="28591"/>
                  </a:lnTo>
                  <a:lnTo>
                    <a:pt x="13312" y="28513"/>
                  </a:lnTo>
                  <a:lnTo>
                    <a:pt x="13351" y="28355"/>
                  </a:lnTo>
                  <a:lnTo>
                    <a:pt x="13351" y="28198"/>
                  </a:lnTo>
                  <a:lnTo>
                    <a:pt x="13272" y="28079"/>
                  </a:lnTo>
                  <a:lnTo>
                    <a:pt x="13154" y="28001"/>
                  </a:lnTo>
                  <a:lnTo>
                    <a:pt x="12839" y="27804"/>
                  </a:lnTo>
                  <a:lnTo>
                    <a:pt x="12563" y="27607"/>
                  </a:lnTo>
                  <a:lnTo>
                    <a:pt x="12327" y="27410"/>
                  </a:lnTo>
                  <a:lnTo>
                    <a:pt x="12091" y="27134"/>
                  </a:lnTo>
                  <a:lnTo>
                    <a:pt x="11973" y="27055"/>
                  </a:lnTo>
                  <a:lnTo>
                    <a:pt x="11815" y="27016"/>
                  </a:lnTo>
                  <a:close/>
                  <a:moveTo>
                    <a:pt x="36980" y="27646"/>
                  </a:moveTo>
                  <a:lnTo>
                    <a:pt x="36862" y="27725"/>
                  </a:lnTo>
                  <a:lnTo>
                    <a:pt x="36586" y="27882"/>
                  </a:lnTo>
                  <a:lnTo>
                    <a:pt x="36271" y="28001"/>
                  </a:lnTo>
                  <a:lnTo>
                    <a:pt x="35956" y="28119"/>
                  </a:lnTo>
                  <a:lnTo>
                    <a:pt x="35641" y="28158"/>
                  </a:lnTo>
                  <a:lnTo>
                    <a:pt x="35483" y="28237"/>
                  </a:lnTo>
                  <a:lnTo>
                    <a:pt x="35365" y="28316"/>
                  </a:lnTo>
                  <a:lnTo>
                    <a:pt x="35286" y="28434"/>
                  </a:lnTo>
                  <a:lnTo>
                    <a:pt x="35286" y="28591"/>
                  </a:lnTo>
                  <a:lnTo>
                    <a:pt x="35326" y="28710"/>
                  </a:lnTo>
                  <a:lnTo>
                    <a:pt x="35405" y="28828"/>
                  </a:lnTo>
                  <a:lnTo>
                    <a:pt x="35523" y="28906"/>
                  </a:lnTo>
                  <a:lnTo>
                    <a:pt x="35680" y="28946"/>
                  </a:lnTo>
                  <a:lnTo>
                    <a:pt x="35720" y="28946"/>
                  </a:lnTo>
                  <a:lnTo>
                    <a:pt x="36113" y="28867"/>
                  </a:lnTo>
                  <a:lnTo>
                    <a:pt x="36547" y="28749"/>
                  </a:lnTo>
                  <a:lnTo>
                    <a:pt x="36941" y="28552"/>
                  </a:lnTo>
                  <a:lnTo>
                    <a:pt x="37295" y="28355"/>
                  </a:lnTo>
                  <a:lnTo>
                    <a:pt x="37413" y="28237"/>
                  </a:lnTo>
                  <a:lnTo>
                    <a:pt x="37452" y="28079"/>
                  </a:lnTo>
                  <a:lnTo>
                    <a:pt x="37452" y="27961"/>
                  </a:lnTo>
                  <a:lnTo>
                    <a:pt x="37374" y="27804"/>
                  </a:lnTo>
                  <a:lnTo>
                    <a:pt x="37295" y="27686"/>
                  </a:lnTo>
                  <a:lnTo>
                    <a:pt x="37137" y="27646"/>
                  </a:lnTo>
                  <a:close/>
                  <a:moveTo>
                    <a:pt x="34144" y="28276"/>
                  </a:moveTo>
                  <a:lnTo>
                    <a:pt x="32609" y="28355"/>
                  </a:lnTo>
                  <a:lnTo>
                    <a:pt x="32451" y="28394"/>
                  </a:lnTo>
                  <a:lnTo>
                    <a:pt x="32333" y="28513"/>
                  </a:lnTo>
                  <a:lnTo>
                    <a:pt x="32293" y="28631"/>
                  </a:lnTo>
                  <a:lnTo>
                    <a:pt x="32254" y="28788"/>
                  </a:lnTo>
                  <a:lnTo>
                    <a:pt x="32293" y="28906"/>
                  </a:lnTo>
                  <a:lnTo>
                    <a:pt x="32372" y="29025"/>
                  </a:lnTo>
                  <a:lnTo>
                    <a:pt x="32490" y="29103"/>
                  </a:lnTo>
                  <a:lnTo>
                    <a:pt x="32648" y="29143"/>
                  </a:lnTo>
                  <a:lnTo>
                    <a:pt x="34184" y="29025"/>
                  </a:lnTo>
                  <a:lnTo>
                    <a:pt x="34302" y="28985"/>
                  </a:lnTo>
                  <a:lnTo>
                    <a:pt x="34420" y="28906"/>
                  </a:lnTo>
                  <a:lnTo>
                    <a:pt x="34499" y="28788"/>
                  </a:lnTo>
                  <a:lnTo>
                    <a:pt x="34538" y="28631"/>
                  </a:lnTo>
                  <a:lnTo>
                    <a:pt x="34499" y="28473"/>
                  </a:lnTo>
                  <a:lnTo>
                    <a:pt x="34420" y="28355"/>
                  </a:lnTo>
                  <a:lnTo>
                    <a:pt x="34263" y="28316"/>
                  </a:lnTo>
                  <a:lnTo>
                    <a:pt x="34144" y="28276"/>
                  </a:lnTo>
                  <a:close/>
                  <a:moveTo>
                    <a:pt x="14335" y="28473"/>
                  </a:moveTo>
                  <a:lnTo>
                    <a:pt x="14217" y="28513"/>
                  </a:lnTo>
                  <a:lnTo>
                    <a:pt x="14099" y="28591"/>
                  </a:lnTo>
                  <a:lnTo>
                    <a:pt x="14020" y="28749"/>
                  </a:lnTo>
                  <a:lnTo>
                    <a:pt x="14020" y="28906"/>
                  </a:lnTo>
                  <a:lnTo>
                    <a:pt x="14099" y="29025"/>
                  </a:lnTo>
                  <a:lnTo>
                    <a:pt x="14178" y="29143"/>
                  </a:lnTo>
                  <a:lnTo>
                    <a:pt x="14335" y="29221"/>
                  </a:lnTo>
                  <a:lnTo>
                    <a:pt x="15044" y="29340"/>
                  </a:lnTo>
                  <a:lnTo>
                    <a:pt x="15871" y="29458"/>
                  </a:lnTo>
                  <a:lnTo>
                    <a:pt x="15911" y="29458"/>
                  </a:lnTo>
                  <a:lnTo>
                    <a:pt x="16029" y="29418"/>
                  </a:lnTo>
                  <a:lnTo>
                    <a:pt x="16147" y="29340"/>
                  </a:lnTo>
                  <a:lnTo>
                    <a:pt x="16226" y="29261"/>
                  </a:lnTo>
                  <a:lnTo>
                    <a:pt x="16265" y="29103"/>
                  </a:lnTo>
                  <a:lnTo>
                    <a:pt x="16265" y="28946"/>
                  </a:lnTo>
                  <a:lnTo>
                    <a:pt x="16186" y="28828"/>
                  </a:lnTo>
                  <a:lnTo>
                    <a:pt x="16068" y="28749"/>
                  </a:lnTo>
                  <a:lnTo>
                    <a:pt x="15950" y="28710"/>
                  </a:lnTo>
                  <a:lnTo>
                    <a:pt x="15162" y="28591"/>
                  </a:lnTo>
                  <a:lnTo>
                    <a:pt x="14493" y="28473"/>
                  </a:lnTo>
                  <a:close/>
                  <a:moveTo>
                    <a:pt x="17447" y="28788"/>
                  </a:moveTo>
                  <a:lnTo>
                    <a:pt x="17289" y="28828"/>
                  </a:lnTo>
                  <a:lnTo>
                    <a:pt x="17171" y="28906"/>
                  </a:lnTo>
                  <a:lnTo>
                    <a:pt x="17092" y="29025"/>
                  </a:lnTo>
                  <a:lnTo>
                    <a:pt x="17053" y="29143"/>
                  </a:lnTo>
                  <a:lnTo>
                    <a:pt x="17053" y="29300"/>
                  </a:lnTo>
                  <a:lnTo>
                    <a:pt x="17132" y="29418"/>
                  </a:lnTo>
                  <a:lnTo>
                    <a:pt x="17250" y="29537"/>
                  </a:lnTo>
                  <a:lnTo>
                    <a:pt x="17407" y="29537"/>
                  </a:lnTo>
                  <a:lnTo>
                    <a:pt x="17880" y="29576"/>
                  </a:lnTo>
                  <a:lnTo>
                    <a:pt x="17919" y="29891"/>
                  </a:lnTo>
                  <a:lnTo>
                    <a:pt x="17919" y="30009"/>
                  </a:lnTo>
                  <a:lnTo>
                    <a:pt x="18037" y="30127"/>
                  </a:lnTo>
                  <a:lnTo>
                    <a:pt x="18155" y="30206"/>
                  </a:lnTo>
                  <a:lnTo>
                    <a:pt x="18274" y="30245"/>
                  </a:lnTo>
                  <a:lnTo>
                    <a:pt x="18313" y="30245"/>
                  </a:lnTo>
                  <a:lnTo>
                    <a:pt x="18431" y="30206"/>
                  </a:lnTo>
                  <a:lnTo>
                    <a:pt x="18549" y="30127"/>
                  </a:lnTo>
                  <a:lnTo>
                    <a:pt x="18628" y="30009"/>
                  </a:lnTo>
                  <a:lnTo>
                    <a:pt x="18667" y="29852"/>
                  </a:lnTo>
                  <a:lnTo>
                    <a:pt x="18667" y="29182"/>
                  </a:lnTo>
                  <a:lnTo>
                    <a:pt x="18628" y="29064"/>
                  </a:lnTo>
                  <a:lnTo>
                    <a:pt x="18549" y="28946"/>
                  </a:lnTo>
                  <a:lnTo>
                    <a:pt x="18431" y="28867"/>
                  </a:lnTo>
                  <a:lnTo>
                    <a:pt x="18274" y="28828"/>
                  </a:lnTo>
                  <a:lnTo>
                    <a:pt x="17447" y="28788"/>
                  </a:lnTo>
                  <a:close/>
                  <a:moveTo>
                    <a:pt x="30561" y="28473"/>
                  </a:moveTo>
                  <a:lnTo>
                    <a:pt x="30403" y="28513"/>
                  </a:lnTo>
                  <a:lnTo>
                    <a:pt x="30285" y="28591"/>
                  </a:lnTo>
                  <a:lnTo>
                    <a:pt x="30206" y="28710"/>
                  </a:lnTo>
                  <a:lnTo>
                    <a:pt x="30206" y="28867"/>
                  </a:lnTo>
                  <a:lnTo>
                    <a:pt x="30167" y="29852"/>
                  </a:lnTo>
                  <a:lnTo>
                    <a:pt x="30206" y="30009"/>
                  </a:lnTo>
                  <a:lnTo>
                    <a:pt x="30285" y="30127"/>
                  </a:lnTo>
                  <a:lnTo>
                    <a:pt x="30403" y="30206"/>
                  </a:lnTo>
                  <a:lnTo>
                    <a:pt x="30561" y="30245"/>
                  </a:lnTo>
                  <a:lnTo>
                    <a:pt x="30718" y="30206"/>
                  </a:lnTo>
                  <a:lnTo>
                    <a:pt x="30836" y="30127"/>
                  </a:lnTo>
                  <a:lnTo>
                    <a:pt x="30915" y="30009"/>
                  </a:lnTo>
                  <a:lnTo>
                    <a:pt x="30954" y="29852"/>
                  </a:lnTo>
                  <a:lnTo>
                    <a:pt x="30954" y="29221"/>
                  </a:lnTo>
                  <a:lnTo>
                    <a:pt x="31151" y="29221"/>
                  </a:lnTo>
                  <a:lnTo>
                    <a:pt x="31270" y="29182"/>
                  </a:lnTo>
                  <a:lnTo>
                    <a:pt x="31388" y="29103"/>
                  </a:lnTo>
                  <a:lnTo>
                    <a:pt x="31466" y="28985"/>
                  </a:lnTo>
                  <a:lnTo>
                    <a:pt x="31506" y="28828"/>
                  </a:lnTo>
                  <a:lnTo>
                    <a:pt x="31466" y="28670"/>
                  </a:lnTo>
                  <a:lnTo>
                    <a:pt x="31348" y="28552"/>
                  </a:lnTo>
                  <a:lnTo>
                    <a:pt x="31230" y="28473"/>
                  </a:lnTo>
                  <a:close/>
                  <a:moveTo>
                    <a:pt x="3466" y="29300"/>
                  </a:moveTo>
                  <a:lnTo>
                    <a:pt x="3348" y="29340"/>
                  </a:lnTo>
                  <a:lnTo>
                    <a:pt x="3230" y="29418"/>
                  </a:lnTo>
                  <a:lnTo>
                    <a:pt x="3151" y="29537"/>
                  </a:lnTo>
                  <a:lnTo>
                    <a:pt x="3112" y="29694"/>
                  </a:lnTo>
                  <a:lnTo>
                    <a:pt x="3151" y="29852"/>
                  </a:lnTo>
                  <a:lnTo>
                    <a:pt x="3230" y="29970"/>
                  </a:lnTo>
                  <a:lnTo>
                    <a:pt x="3348" y="30048"/>
                  </a:lnTo>
                  <a:lnTo>
                    <a:pt x="3505" y="30088"/>
                  </a:lnTo>
                  <a:lnTo>
                    <a:pt x="3899" y="30088"/>
                  </a:lnTo>
                  <a:lnTo>
                    <a:pt x="4293" y="30206"/>
                  </a:lnTo>
                  <a:lnTo>
                    <a:pt x="4844" y="30364"/>
                  </a:lnTo>
                  <a:lnTo>
                    <a:pt x="5081" y="30364"/>
                  </a:lnTo>
                  <a:lnTo>
                    <a:pt x="5160" y="30324"/>
                  </a:lnTo>
                  <a:lnTo>
                    <a:pt x="5278" y="30206"/>
                  </a:lnTo>
                  <a:lnTo>
                    <a:pt x="5317" y="30127"/>
                  </a:lnTo>
                  <a:lnTo>
                    <a:pt x="5317" y="29970"/>
                  </a:lnTo>
                  <a:lnTo>
                    <a:pt x="5278" y="29812"/>
                  </a:lnTo>
                  <a:lnTo>
                    <a:pt x="5199" y="29694"/>
                  </a:lnTo>
                  <a:lnTo>
                    <a:pt x="5081" y="29655"/>
                  </a:lnTo>
                  <a:lnTo>
                    <a:pt x="4529" y="29458"/>
                  </a:lnTo>
                  <a:lnTo>
                    <a:pt x="4017" y="29340"/>
                  </a:lnTo>
                  <a:lnTo>
                    <a:pt x="3505" y="29300"/>
                  </a:lnTo>
                  <a:lnTo>
                    <a:pt x="3466" y="29694"/>
                  </a:lnTo>
                  <a:lnTo>
                    <a:pt x="3466" y="29300"/>
                  </a:lnTo>
                  <a:close/>
                  <a:moveTo>
                    <a:pt x="46510" y="29340"/>
                  </a:moveTo>
                  <a:lnTo>
                    <a:pt x="46353" y="29418"/>
                  </a:lnTo>
                  <a:lnTo>
                    <a:pt x="46274" y="29537"/>
                  </a:lnTo>
                  <a:lnTo>
                    <a:pt x="46235" y="29655"/>
                  </a:lnTo>
                  <a:lnTo>
                    <a:pt x="46235" y="29812"/>
                  </a:lnTo>
                  <a:lnTo>
                    <a:pt x="46313" y="29930"/>
                  </a:lnTo>
                  <a:lnTo>
                    <a:pt x="46392" y="30048"/>
                  </a:lnTo>
                  <a:lnTo>
                    <a:pt x="46550" y="30088"/>
                  </a:lnTo>
                  <a:lnTo>
                    <a:pt x="46865" y="30167"/>
                  </a:lnTo>
                  <a:lnTo>
                    <a:pt x="47140" y="30245"/>
                  </a:lnTo>
                  <a:lnTo>
                    <a:pt x="47455" y="30364"/>
                  </a:lnTo>
                  <a:lnTo>
                    <a:pt x="47731" y="30521"/>
                  </a:lnTo>
                  <a:lnTo>
                    <a:pt x="47928" y="30206"/>
                  </a:lnTo>
                  <a:lnTo>
                    <a:pt x="47770" y="30600"/>
                  </a:lnTo>
                  <a:lnTo>
                    <a:pt x="47889" y="30639"/>
                  </a:lnTo>
                  <a:lnTo>
                    <a:pt x="48007" y="30639"/>
                  </a:lnTo>
                  <a:lnTo>
                    <a:pt x="48164" y="30600"/>
                  </a:lnTo>
                  <a:lnTo>
                    <a:pt x="48282" y="30482"/>
                  </a:lnTo>
                  <a:lnTo>
                    <a:pt x="48361" y="30364"/>
                  </a:lnTo>
                  <a:lnTo>
                    <a:pt x="48361" y="30206"/>
                  </a:lnTo>
                  <a:lnTo>
                    <a:pt x="48322" y="30048"/>
                  </a:lnTo>
                  <a:lnTo>
                    <a:pt x="48204" y="29970"/>
                  </a:lnTo>
                  <a:lnTo>
                    <a:pt x="48125" y="29891"/>
                  </a:lnTo>
                  <a:lnTo>
                    <a:pt x="47810" y="29694"/>
                  </a:lnTo>
                  <a:lnTo>
                    <a:pt x="47416" y="29537"/>
                  </a:lnTo>
                  <a:lnTo>
                    <a:pt x="47062" y="29418"/>
                  </a:lnTo>
                  <a:lnTo>
                    <a:pt x="46668" y="29340"/>
                  </a:lnTo>
                  <a:close/>
                  <a:moveTo>
                    <a:pt x="45132" y="29497"/>
                  </a:moveTo>
                  <a:lnTo>
                    <a:pt x="44974" y="29537"/>
                  </a:lnTo>
                  <a:lnTo>
                    <a:pt x="44265" y="29773"/>
                  </a:lnTo>
                  <a:lnTo>
                    <a:pt x="43517" y="30009"/>
                  </a:lnTo>
                  <a:lnTo>
                    <a:pt x="43399" y="30088"/>
                  </a:lnTo>
                  <a:lnTo>
                    <a:pt x="43320" y="30206"/>
                  </a:lnTo>
                  <a:lnTo>
                    <a:pt x="43281" y="30324"/>
                  </a:lnTo>
                  <a:lnTo>
                    <a:pt x="43281" y="30482"/>
                  </a:lnTo>
                  <a:lnTo>
                    <a:pt x="43360" y="30600"/>
                  </a:lnTo>
                  <a:lnTo>
                    <a:pt x="43438" y="30679"/>
                  </a:lnTo>
                  <a:lnTo>
                    <a:pt x="43557" y="30718"/>
                  </a:lnTo>
                  <a:lnTo>
                    <a:pt x="43793" y="30718"/>
                  </a:lnTo>
                  <a:lnTo>
                    <a:pt x="44462" y="30482"/>
                  </a:lnTo>
                  <a:lnTo>
                    <a:pt x="45211" y="30245"/>
                  </a:lnTo>
                  <a:lnTo>
                    <a:pt x="45368" y="30167"/>
                  </a:lnTo>
                  <a:lnTo>
                    <a:pt x="45447" y="30048"/>
                  </a:lnTo>
                  <a:lnTo>
                    <a:pt x="45486" y="29930"/>
                  </a:lnTo>
                  <a:lnTo>
                    <a:pt x="45486" y="29773"/>
                  </a:lnTo>
                  <a:lnTo>
                    <a:pt x="45408" y="29655"/>
                  </a:lnTo>
                  <a:lnTo>
                    <a:pt x="45289" y="29537"/>
                  </a:lnTo>
                  <a:lnTo>
                    <a:pt x="45132" y="29497"/>
                  </a:lnTo>
                  <a:close/>
                  <a:moveTo>
                    <a:pt x="6380" y="30088"/>
                  </a:moveTo>
                  <a:lnTo>
                    <a:pt x="6223" y="30127"/>
                  </a:lnTo>
                  <a:lnTo>
                    <a:pt x="6105" y="30206"/>
                  </a:lnTo>
                  <a:lnTo>
                    <a:pt x="6026" y="30364"/>
                  </a:lnTo>
                  <a:lnTo>
                    <a:pt x="6026" y="30482"/>
                  </a:lnTo>
                  <a:lnTo>
                    <a:pt x="6065" y="30639"/>
                  </a:lnTo>
                  <a:lnTo>
                    <a:pt x="6144" y="30757"/>
                  </a:lnTo>
                  <a:lnTo>
                    <a:pt x="6262" y="30836"/>
                  </a:lnTo>
                  <a:lnTo>
                    <a:pt x="7680" y="31387"/>
                  </a:lnTo>
                  <a:lnTo>
                    <a:pt x="7916" y="31387"/>
                  </a:lnTo>
                  <a:lnTo>
                    <a:pt x="8034" y="31348"/>
                  </a:lnTo>
                  <a:lnTo>
                    <a:pt x="8113" y="31269"/>
                  </a:lnTo>
                  <a:lnTo>
                    <a:pt x="8153" y="31191"/>
                  </a:lnTo>
                  <a:lnTo>
                    <a:pt x="8192" y="31033"/>
                  </a:lnTo>
                  <a:lnTo>
                    <a:pt x="8153" y="30875"/>
                  </a:lnTo>
                  <a:lnTo>
                    <a:pt x="8074" y="30757"/>
                  </a:lnTo>
                  <a:lnTo>
                    <a:pt x="7956" y="30679"/>
                  </a:lnTo>
                  <a:lnTo>
                    <a:pt x="6538" y="30127"/>
                  </a:lnTo>
                  <a:lnTo>
                    <a:pt x="6380" y="30088"/>
                  </a:lnTo>
                  <a:close/>
                  <a:moveTo>
                    <a:pt x="1970" y="29694"/>
                  </a:moveTo>
                  <a:lnTo>
                    <a:pt x="1851" y="29733"/>
                  </a:lnTo>
                  <a:lnTo>
                    <a:pt x="1576" y="29891"/>
                  </a:lnTo>
                  <a:lnTo>
                    <a:pt x="1300" y="30127"/>
                  </a:lnTo>
                  <a:lnTo>
                    <a:pt x="1024" y="30364"/>
                  </a:lnTo>
                  <a:lnTo>
                    <a:pt x="828" y="30639"/>
                  </a:lnTo>
                  <a:lnTo>
                    <a:pt x="591" y="30915"/>
                  </a:lnTo>
                  <a:lnTo>
                    <a:pt x="552" y="31033"/>
                  </a:lnTo>
                  <a:lnTo>
                    <a:pt x="552" y="31191"/>
                  </a:lnTo>
                  <a:lnTo>
                    <a:pt x="631" y="31348"/>
                  </a:lnTo>
                  <a:lnTo>
                    <a:pt x="749" y="31427"/>
                  </a:lnTo>
                  <a:lnTo>
                    <a:pt x="828" y="31466"/>
                  </a:lnTo>
                  <a:lnTo>
                    <a:pt x="946" y="31506"/>
                  </a:lnTo>
                  <a:lnTo>
                    <a:pt x="1103" y="31466"/>
                  </a:lnTo>
                  <a:lnTo>
                    <a:pt x="1182" y="31387"/>
                  </a:lnTo>
                  <a:lnTo>
                    <a:pt x="1261" y="31309"/>
                  </a:lnTo>
                  <a:lnTo>
                    <a:pt x="1418" y="31072"/>
                  </a:lnTo>
                  <a:lnTo>
                    <a:pt x="1576" y="30875"/>
                  </a:lnTo>
                  <a:lnTo>
                    <a:pt x="1773" y="30718"/>
                  </a:lnTo>
                  <a:lnTo>
                    <a:pt x="2009" y="30521"/>
                  </a:lnTo>
                  <a:lnTo>
                    <a:pt x="2206" y="30403"/>
                  </a:lnTo>
                  <a:lnTo>
                    <a:pt x="2324" y="30324"/>
                  </a:lnTo>
                  <a:lnTo>
                    <a:pt x="2403" y="30167"/>
                  </a:lnTo>
                  <a:lnTo>
                    <a:pt x="2403" y="30048"/>
                  </a:lnTo>
                  <a:lnTo>
                    <a:pt x="2363" y="29891"/>
                  </a:lnTo>
                  <a:lnTo>
                    <a:pt x="2245" y="29773"/>
                  </a:lnTo>
                  <a:lnTo>
                    <a:pt x="2127" y="29694"/>
                  </a:lnTo>
                  <a:close/>
                  <a:moveTo>
                    <a:pt x="42099" y="30521"/>
                  </a:moveTo>
                  <a:lnTo>
                    <a:pt x="40682" y="31151"/>
                  </a:lnTo>
                  <a:lnTo>
                    <a:pt x="40564" y="31230"/>
                  </a:lnTo>
                  <a:lnTo>
                    <a:pt x="40485" y="31348"/>
                  </a:lnTo>
                  <a:lnTo>
                    <a:pt x="40445" y="31506"/>
                  </a:lnTo>
                  <a:lnTo>
                    <a:pt x="40485" y="31663"/>
                  </a:lnTo>
                  <a:lnTo>
                    <a:pt x="40564" y="31742"/>
                  </a:lnTo>
                  <a:lnTo>
                    <a:pt x="40642" y="31821"/>
                  </a:lnTo>
                  <a:lnTo>
                    <a:pt x="40721" y="31860"/>
                  </a:lnTo>
                  <a:lnTo>
                    <a:pt x="40839" y="31860"/>
                  </a:lnTo>
                  <a:lnTo>
                    <a:pt x="40997" y="31821"/>
                  </a:lnTo>
                  <a:lnTo>
                    <a:pt x="42375" y="31230"/>
                  </a:lnTo>
                  <a:lnTo>
                    <a:pt x="42493" y="31151"/>
                  </a:lnTo>
                  <a:lnTo>
                    <a:pt x="42572" y="31033"/>
                  </a:lnTo>
                  <a:lnTo>
                    <a:pt x="42611" y="30875"/>
                  </a:lnTo>
                  <a:lnTo>
                    <a:pt x="42572" y="30757"/>
                  </a:lnTo>
                  <a:lnTo>
                    <a:pt x="42493" y="30600"/>
                  </a:lnTo>
                  <a:lnTo>
                    <a:pt x="42375" y="30521"/>
                  </a:lnTo>
                  <a:close/>
                  <a:moveTo>
                    <a:pt x="9058" y="31269"/>
                  </a:moveTo>
                  <a:lnTo>
                    <a:pt x="8940" y="31348"/>
                  </a:lnTo>
                  <a:lnTo>
                    <a:pt x="8861" y="31466"/>
                  </a:lnTo>
                  <a:lnTo>
                    <a:pt x="8822" y="31624"/>
                  </a:lnTo>
                  <a:lnTo>
                    <a:pt x="8861" y="31781"/>
                  </a:lnTo>
                  <a:lnTo>
                    <a:pt x="8901" y="31899"/>
                  </a:lnTo>
                  <a:lnTo>
                    <a:pt x="9019" y="31978"/>
                  </a:lnTo>
                  <a:lnTo>
                    <a:pt x="10358" y="32687"/>
                  </a:lnTo>
                  <a:lnTo>
                    <a:pt x="10476" y="32726"/>
                  </a:lnTo>
                  <a:lnTo>
                    <a:pt x="10634" y="32726"/>
                  </a:lnTo>
                  <a:lnTo>
                    <a:pt x="10752" y="32687"/>
                  </a:lnTo>
                  <a:lnTo>
                    <a:pt x="10830" y="32608"/>
                  </a:lnTo>
                  <a:lnTo>
                    <a:pt x="10870" y="32530"/>
                  </a:lnTo>
                  <a:lnTo>
                    <a:pt x="10949" y="32372"/>
                  </a:lnTo>
                  <a:lnTo>
                    <a:pt x="10909" y="32254"/>
                  </a:lnTo>
                  <a:lnTo>
                    <a:pt x="10870" y="32096"/>
                  </a:lnTo>
                  <a:lnTo>
                    <a:pt x="10752" y="32018"/>
                  </a:lnTo>
                  <a:lnTo>
                    <a:pt x="9373" y="31309"/>
                  </a:lnTo>
                  <a:lnTo>
                    <a:pt x="9216" y="31269"/>
                  </a:lnTo>
                  <a:close/>
                  <a:moveTo>
                    <a:pt x="30561" y="30994"/>
                  </a:moveTo>
                  <a:lnTo>
                    <a:pt x="30403" y="31033"/>
                  </a:lnTo>
                  <a:lnTo>
                    <a:pt x="30285" y="31112"/>
                  </a:lnTo>
                  <a:lnTo>
                    <a:pt x="30206" y="31230"/>
                  </a:lnTo>
                  <a:lnTo>
                    <a:pt x="30167" y="31348"/>
                  </a:lnTo>
                  <a:lnTo>
                    <a:pt x="30167" y="32884"/>
                  </a:lnTo>
                  <a:lnTo>
                    <a:pt x="30167" y="33041"/>
                  </a:lnTo>
                  <a:lnTo>
                    <a:pt x="30246" y="33160"/>
                  </a:lnTo>
                  <a:lnTo>
                    <a:pt x="30403" y="33238"/>
                  </a:lnTo>
                  <a:lnTo>
                    <a:pt x="30679" y="33238"/>
                  </a:lnTo>
                  <a:lnTo>
                    <a:pt x="30797" y="33160"/>
                  </a:lnTo>
                  <a:lnTo>
                    <a:pt x="30876" y="33002"/>
                  </a:lnTo>
                  <a:lnTo>
                    <a:pt x="30915" y="32884"/>
                  </a:lnTo>
                  <a:lnTo>
                    <a:pt x="30915" y="31387"/>
                  </a:lnTo>
                  <a:lnTo>
                    <a:pt x="30915" y="31230"/>
                  </a:lnTo>
                  <a:lnTo>
                    <a:pt x="30836" y="31112"/>
                  </a:lnTo>
                  <a:lnTo>
                    <a:pt x="30718" y="31033"/>
                  </a:lnTo>
                  <a:lnTo>
                    <a:pt x="30561" y="30994"/>
                  </a:lnTo>
                  <a:close/>
                  <a:moveTo>
                    <a:pt x="18313" y="30994"/>
                  </a:moveTo>
                  <a:lnTo>
                    <a:pt x="18155" y="31033"/>
                  </a:lnTo>
                  <a:lnTo>
                    <a:pt x="18037" y="31112"/>
                  </a:lnTo>
                  <a:lnTo>
                    <a:pt x="17959" y="31269"/>
                  </a:lnTo>
                  <a:lnTo>
                    <a:pt x="17959" y="31387"/>
                  </a:lnTo>
                  <a:lnTo>
                    <a:pt x="17998" y="32923"/>
                  </a:lnTo>
                  <a:lnTo>
                    <a:pt x="18037" y="33081"/>
                  </a:lnTo>
                  <a:lnTo>
                    <a:pt x="18116" y="33199"/>
                  </a:lnTo>
                  <a:lnTo>
                    <a:pt x="18234" y="33278"/>
                  </a:lnTo>
                  <a:lnTo>
                    <a:pt x="18392" y="33278"/>
                  </a:lnTo>
                  <a:lnTo>
                    <a:pt x="18549" y="33238"/>
                  </a:lnTo>
                  <a:lnTo>
                    <a:pt x="18667" y="33160"/>
                  </a:lnTo>
                  <a:lnTo>
                    <a:pt x="18707" y="33041"/>
                  </a:lnTo>
                  <a:lnTo>
                    <a:pt x="18746" y="32884"/>
                  </a:lnTo>
                  <a:lnTo>
                    <a:pt x="18707" y="31387"/>
                  </a:lnTo>
                  <a:lnTo>
                    <a:pt x="18667" y="31230"/>
                  </a:lnTo>
                  <a:lnTo>
                    <a:pt x="18589" y="31112"/>
                  </a:lnTo>
                  <a:lnTo>
                    <a:pt x="18471" y="31033"/>
                  </a:lnTo>
                  <a:lnTo>
                    <a:pt x="18313" y="30994"/>
                  </a:lnTo>
                  <a:close/>
                  <a:moveTo>
                    <a:pt x="48952" y="31033"/>
                  </a:moveTo>
                  <a:lnTo>
                    <a:pt x="48794" y="31072"/>
                  </a:lnTo>
                  <a:lnTo>
                    <a:pt x="48676" y="31191"/>
                  </a:lnTo>
                  <a:lnTo>
                    <a:pt x="48597" y="31309"/>
                  </a:lnTo>
                  <a:lnTo>
                    <a:pt x="48558" y="31466"/>
                  </a:lnTo>
                  <a:lnTo>
                    <a:pt x="48597" y="31584"/>
                  </a:lnTo>
                  <a:lnTo>
                    <a:pt x="48716" y="31821"/>
                  </a:lnTo>
                  <a:lnTo>
                    <a:pt x="48794" y="32057"/>
                  </a:lnTo>
                  <a:lnTo>
                    <a:pt x="48834" y="32333"/>
                  </a:lnTo>
                  <a:lnTo>
                    <a:pt x="48873" y="32569"/>
                  </a:lnTo>
                  <a:lnTo>
                    <a:pt x="48873" y="32923"/>
                  </a:lnTo>
                  <a:lnTo>
                    <a:pt x="48913" y="33081"/>
                  </a:lnTo>
                  <a:lnTo>
                    <a:pt x="48991" y="33199"/>
                  </a:lnTo>
                  <a:lnTo>
                    <a:pt x="49109" y="33278"/>
                  </a:lnTo>
                  <a:lnTo>
                    <a:pt x="49267" y="33278"/>
                  </a:lnTo>
                  <a:lnTo>
                    <a:pt x="49424" y="33238"/>
                  </a:lnTo>
                  <a:lnTo>
                    <a:pt x="49543" y="33160"/>
                  </a:lnTo>
                  <a:lnTo>
                    <a:pt x="49621" y="33041"/>
                  </a:lnTo>
                  <a:lnTo>
                    <a:pt x="49661" y="32884"/>
                  </a:lnTo>
                  <a:lnTo>
                    <a:pt x="49621" y="32530"/>
                  </a:lnTo>
                  <a:lnTo>
                    <a:pt x="49582" y="32214"/>
                  </a:lnTo>
                  <a:lnTo>
                    <a:pt x="49503" y="31860"/>
                  </a:lnTo>
                  <a:lnTo>
                    <a:pt x="49424" y="31584"/>
                  </a:lnTo>
                  <a:lnTo>
                    <a:pt x="49306" y="31269"/>
                  </a:lnTo>
                  <a:lnTo>
                    <a:pt x="49228" y="31151"/>
                  </a:lnTo>
                  <a:lnTo>
                    <a:pt x="49070" y="31072"/>
                  </a:lnTo>
                  <a:lnTo>
                    <a:pt x="48952" y="31033"/>
                  </a:lnTo>
                  <a:close/>
                  <a:moveTo>
                    <a:pt x="39461" y="31781"/>
                  </a:moveTo>
                  <a:lnTo>
                    <a:pt x="39303" y="31821"/>
                  </a:lnTo>
                  <a:lnTo>
                    <a:pt x="37964" y="32608"/>
                  </a:lnTo>
                  <a:lnTo>
                    <a:pt x="37846" y="32687"/>
                  </a:lnTo>
                  <a:lnTo>
                    <a:pt x="37807" y="32845"/>
                  </a:lnTo>
                  <a:lnTo>
                    <a:pt x="37768" y="32963"/>
                  </a:lnTo>
                  <a:lnTo>
                    <a:pt x="37846" y="33120"/>
                  </a:lnTo>
                  <a:lnTo>
                    <a:pt x="37886" y="33199"/>
                  </a:lnTo>
                  <a:lnTo>
                    <a:pt x="37964" y="33238"/>
                  </a:lnTo>
                  <a:lnTo>
                    <a:pt x="38083" y="33278"/>
                  </a:lnTo>
                  <a:lnTo>
                    <a:pt x="38161" y="33317"/>
                  </a:lnTo>
                  <a:lnTo>
                    <a:pt x="38279" y="33278"/>
                  </a:lnTo>
                  <a:lnTo>
                    <a:pt x="38358" y="33238"/>
                  </a:lnTo>
                  <a:lnTo>
                    <a:pt x="39658" y="32490"/>
                  </a:lnTo>
                  <a:lnTo>
                    <a:pt x="39776" y="32411"/>
                  </a:lnTo>
                  <a:lnTo>
                    <a:pt x="39855" y="32293"/>
                  </a:lnTo>
                  <a:lnTo>
                    <a:pt x="39855" y="32136"/>
                  </a:lnTo>
                  <a:lnTo>
                    <a:pt x="39815" y="31978"/>
                  </a:lnTo>
                  <a:lnTo>
                    <a:pt x="39737" y="31860"/>
                  </a:lnTo>
                  <a:lnTo>
                    <a:pt x="39579" y="31821"/>
                  </a:lnTo>
                  <a:lnTo>
                    <a:pt x="39461" y="31781"/>
                  </a:lnTo>
                  <a:close/>
                  <a:moveTo>
                    <a:pt x="11776" y="32726"/>
                  </a:moveTo>
                  <a:lnTo>
                    <a:pt x="11657" y="32805"/>
                  </a:lnTo>
                  <a:lnTo>
                    <a:pt x="11539" y="32923"/>
                  </a:lnTo>
                  <a:lnTo>
                    <a:pt x="11500" y="33041"/>
                  </a:lnTo>
                  <a:lnTo>
                    <a:pt x="11500" y="33199"/>
                  </a:lnTo>
                  <a:lnTo>
                    <a:pt x="11539" y="33317"/>
                  </a:lnTo>
                  <a:lnTo>
                    <a:pt x="11657" y="33435"/>
                  </a:lnTo>
                  <a:lnTo>
                    <a:pt x="12918" y="34262"/>
                  </a:lnTo>
                  <a:lnTo>
                    <a:pt x="12996" y="34302"/>
                  </a:lnTo>
                  <a:lnTo>
                    <a:pt x="13115" y="34341"/>
                  </a:lnTo>
                  <a:lnTo>
                    <a:pt x="13312" y="34302"/>
                  </a:lnTo>
                  <a:lnTo>
                    <a:pt x="13430" y="34184"/>
                  </a:lnTo>
                  <a:lnTo>
                    <a:pt x="13508" y="34026"/>
                  </a:lnTo>
                  <a:lnTo>
                    <a:pt x="13508" y="33908"/>
                  </a:lnTo>
                  <a:lnTo>
                    <a:pt x="13469" y="33750"/>
                  </a:lnTo>
                  <a:lnTo>
                    <a:pt x="13351" y="33632"/>
                  </a:lnTo>
                  <a:lnTo>
                    <a:pt x="12051" y="32805"/>
                  </a:lnTo>
                  <a:lnTo>
                    <a:pt x="11933" y="32726"/>
                  </a:lnTo>
                  <a:close/>
                  <a:moveTo>
                    <a:pt x="355" y="32175"/>
                  </a:moveTo>
                  <a:lnTo>
                    <a:pt x="237" y="32254"/>
                  </a:lnTo>
                  <a:lnTo>
                    <a:pt x="119" y="32372"/>
                  </a:lnTo>
                  <a:lnTo>
                    <a:pt x="79" y="32530"/>
                  </a:lnTo>
                  <a:lnTo>
                    <a:pt x="40" y="33475"/>
                  </a:lnTo>
                  <a:lnTo>
                    <a:pt x="1" y="34065"/>
                  </a:lnTo>
                  <a:lnTo>
                    <a:pt x="40" y="34184"/>
                  </a:lnTo>
                  <a:lnTo>
                    <a:pt x="119" y="34302"/>
                  </a:lnTo>
                  <a:lnTo>
                    <a:pt x="237" y="34420"/>
                  </a:lnTo>
                  <a:lnTo>
                    <a:pt x="355" y="34459"/>
                  </a:lnTo>
                  <a:lnTo>
                    <a:pt x="394" y="34459"/>
                  </a:lnTo>
                  <a:lnTo>
                    <a:pt x="512" y="34420"/>
                  </a:lnTo>
                  <a:lnTo>
                    <a:pt x="631" y="34341"/>
                  </a:lnTo>
                  <a:lnTo>
                    <a:pt x="749" y="34223"/>
                  </a:lnTo>
                  <a:lnTo>
                    <a:pt x="749" y="34065"/>
                  </a:lnTo>
                  <a:lnTo>
                    <a:pt x="788" y="33553"/>
                  </a:lnTo>
                  <a:lnTo>
                    <a:pt x="867" y="32569"/>
                  </a:lnTo>
                  <a:lnTo>
                    <a:pt x="828" y="32411"/>
                  </a:lnTo>
                  <a:lnTo>
                    <a:pt x="749" y="32293"/>
                  </a:lnTo>
                  <a:lnTo>
                    <a:pt x="631" y="32214"/>
                  </a:lnTo>
                  <a:lnTo>
                    <a:pt x="512" y="32175"/>
                  </a:lnTo>
                  <a:close/>
                  <a:moveTo>
                    <a:pt x="36822" y="33357"/>
                  </a:moveTo>
                  <a:lnTo>
                    <a:pt x="36665" y="33435"/>
                  </a:lnTo>
                  <a:lnTo>
                    <a:pt x="35444" y="34341"/>
                  </a:lnTo>
                  <a:lnTo>
                    <a:pt x="35326" y="34459"/>
                  </a:lnTo>
                  <a:lnTo>
                    <a:pt x="35286" y="34617"/>
                  </a:lnTo>
                  <a:lnTo>
                    <a:pt x="35286" y="34735"/>
                  </a:lnTo>
                  <a:lnTo>
                    <a:pt x="35365" y="34892"/>
                  </a:lnTo>
                  <a:lnTo>
                    <a:pt x="35483" y="34971"/>
                  </a:lnTo>
                  <a:lnTo>
                    <a:pt x="35641" y="35011"/>
                  </a:lnTo>
                  <a:lnTo>
                    <a:pt x="35798" y="35011"/>
                  </a:lnTo>
                  <a:lnTo>
                    <a:pt x="35877" y="34932"/>
                  </a:lnTo>
                  <a:lnTo>
                    <a:pt x="37098" y="34065"/>
                  </a:lnTo>
                  <a:lnTo>
                    <a:pt x="37216" y="33947"/>
                  </a:lnTo>
                  <a:lnTo>
                    <a:pt x="37256" y="33829"/>
                  </a:lnTo>
                  <a:lnTo>
                    <a:pt x="37256" y="33672"/>
                  </a:lnTo>
                  <a:lnTo>
                    <a:pt x="37216" y="33514"/>
                  </a:lnTo>
                  <a:lnTo>
                    <a:pt x="37098" y="33435"/>
                  </a:lnTo>
                  <a:lnTo>
                    <a:pt x="36941" y="33357"/>
                  </a:lnTo>
                  <a:close/>
                  <a:moveTo>
                    <a:pt x="14296" y="34499"/>
                  </a:moveTo>
                  <a:lnTo>
                    <a:pt x="14178" y="34538"/>
                  </a:lnTo>
                  <a:lnTo>
                    <a:pt x="14060" y="34617"/>
                  </a:lnTo>
                  <a:lnTo>
                    <a:pt x="13981" y="34774"/>
                  </a:lnTo>
                  <a:lnTo>
                    <a:pt x="13981" y="34932"/>
                  </a:lnTo>
                  <a:lnTo>
                    <a:pt x="14020" y="35050"/>
                  </a:lnTo>
                  <a:lnTo>
                    <a:pt x="14099" y="35168"/>
                  </a:lnTo>
                  <a:lnTo>
                    <a:pt x="14847" y="35798"/>
                  </a:lnTo>
                  <a:lnTo>
                    <a:pt x="15241" y="36153"/>
                  </a:lnTo>
                  <a:lnTo>
                    <a:pt x="15359" y="36231"/>
                  </a:lnTo>
                  <a:lnTo>
                    <a:pt x="15478" y="36231"/>
                  </a:lnTo>
                  <a:lnTo>
                    <a:pt x="15635" y="36192"/>
                  </a:lnTo>
                  <a:lnTo>
                    <a:pt x="15793" y="36113"/>
                  </a:lnTo>
                  <a:lnTo>
                    <a:pt x="15871" y="35995"/>
                  </a:lnTo>
                  <a:lnTo>
                    <a:pt x="15871" y="35838"/>
                  </a:lnTo>
                  <a:lnTo>
                    <a:pt x="15832" y="35680"/>
                  </a:lnTo>
                  <a:lnTo>
                    <a:pt x="15753" y="35562"/>
                  </a:lnTo>
                  <a:lnTo>
                    <a:pt x="15359" y="35247"/>
                  </a:lnTo>
                  <a:lnTo>
                    <a:pt x="14572" y="34577"/>
                  </a:lnTo>
                  <a:lnTo>
                    <a:pt x="14454" y="34499"/>
                  </a:lnTo>
                  <a:close/>
                  <a:moveTo>
                    <a:pt x="18274" y="34065"/>
                  </a:moveTo>
                  <a:lnTo>
                    <a:pt x="18155" y="34184"/>
                  </a:lnTo>
                  <a:lnTo>
                    <a:pt x="18077" y="34302"/>
                  </a:lnTo>
                  <a:lnTo>
                    <a:pt x="18037" y="34459"/>
                  </a:lnTo>
                  <a:lnTo>
                    <a:pt x="18116" y="35956"/>
                  </a:lnTo>
                  <a:lnTo>
                    <a:pt x="18116" y="36113"/>
                  </a:lnTo>
                  <a:lnTo>
                    <a:pt x="18234" y="36231"/>
                  </a:lnTo>
                  <a:lnTo>
                    <a:pt x="18352" y="36310"/>
                  </a:lnTo>
                  <a:lnTo>
                    <a:pt x="18628" y="36310"/>
                  </a:lnTo>
                  <a:lnTo>
                    <a:pt x="18746" y="36192"/>
                  </a:lnTo>
                  <a:lnTo>
                    <a:pt x="18825" y="36074"/>
                  </a:lnTo>
                  <a:lnTo>
                    <a:pt x="18864" y="35916"/>
                  </a:lnTo>
                  <a:lnTo>
                    <a:pt x="18786" y="34420"/>
                  </a:lnTo>
                  <a:lnTo>
                    <a:pt x="18746" y="34262"/>
                  </a:lnTo>
                  <a:lnTo>
                    <a:pt x="18667" y="34144"/>
                  </a:lnTo>
                  <a:lnTo>
                    <a:pt x="18549" y="34065"/>
                  </a:lnTo>
                  <a:close/>
                  <a:moveTo>
                    <a:pt x="30521" y="34026"/>
                  </a:moveTo>
                  <a:lnTo>
                    <a:pt x="30364" y="34065"/>
                  </a:lnTo>
                  <a:lnTo>
                    <a:pt x="30246" y="34144"/>
                  </a:lnTo>
                  <a:lnTo>
                    <a:pt x="30167" y="34262"/>
                  </a:lnTo>
                  <a:lnTo>
                    <a:pt x="30127" y="34420"/>
                  </a:lnTo>
                  <a:lnTo>
                    <a:pt x="30127" y="35916"/>
                  </a:lnTo>
                  <a:lnTo>
                    <a:pt x="30127" y="36074"/>
                  </a:lnTo>
                  <a:lnTo>
                    <a:pt x="30206" y="36192"/>
                  </a:lnTo>
                  <a:lnTo>
                    <a:pt x="30364" y="36271"/>
                  </a:lnTo>
                  <a:lnTo>
                    <a:pt x="30482" y="36310"/>
                  </a:lnTo>
                  <a:lnTo>
                    <a:pt x="30639" y="36271"/>
                  </a:lnTo>
                  <a:lnTo>
                    <a:pt x="30758" y="36192"/>
                  </a:lnTo>
                  <a:lnTo>
                    <a:pt x="30836" y="36074"/>
                  </a:lnTo>
                  <a:lnTo>
                    <a:pt x="30876" y="35916"/>
                  </a:lnTo>
                  <a:lnTo>
                    <a:pt x="30915" y="34420"/>
                  </a:lnTo>
                  <a:lnTo>
                    <a:pt x="30876" y="34262"/>
                  </a:lnTo>
                  <a:lnTo>
                    <a:pt x="30797" y="34144"/>
                  </a:lnTo>
                  <a:lnTo>
                    <a:pt x="30679" y="34065"/>
                  </a:lnTo>
                  <a:lnTo>
                    <a:pt x="30521" y="34026"/>
                  </a:lnTo>
                  <a:close/>
                  <a:moveTo>
                    <a:pt x="49346" y="34026"/>
                  </a:moveTo>
                  <a:lnTo>
                    <a:pt x="49188" y="34065"/>
                  </a:lnTo>
                  <a:lnTo>
                    <a:pt x="49070" y="34144"/>
                  </a:lnTo>
                  <a:lnTo>
                    <a:pt x="48991" y="34302"/>
                  </a:lnTo>
                  <a:lnTo>
                    <a:pt x="48952" y="34420"/>
                  </a:lnTo>
                  <a:lnTo>
                    <a:pt x="48952" y="34971"/>
                  </a:lnTo>
                  <a:lnTo>
                    <a:pt x="48952" y="35916"/>
                  </a:lnTo>
                  <a:lnTo>
                    <a:pt x="48952" y="36074"/>
                  </a:lnTo>
                  <a:lnTo>
                    <a:pt x="49031" y="36192"/>
                  </a:lnTo>
                  <a:lnTo>
                    <a:pt x="49149" y="36271"/>
                  </a:lnTo>
                  <a:lnTo>
                    <a:pt x="49306" y="36310"/>
                  </a:lnTo>
                  <a:lnTo>
                    <a:pt x="49464" y="36310"/>
                  </a:lnTo>
                  <a:lnTo>
                    <a:pt x="49582" y="36231"/>
                  </a:lnTo>
                  <a:lnTo>
                    <a:pt x="49661" y="36113"/>
                  </a:lnTo>
                  <a:lnTo>
                    <a:pt x="49700" y="35956"/>
                  </a:lnTo>
                  <a:lnTo>
                    <a:pt x="49740" y="34971"/>
                  </a:lnTo>
                  <a:lnTo>
                    <a:pt x="49700" y="34420"/>
                  </a:lnTo>
                  <a:lnTo>
                    <a:pt x="49700" y="34262"/>
                  </a:lnTo>
                  <a:lnTo>
                    <a:pt x="49621" y="34144"/>
                  </a:lnTo>
                  <a:lnTo>
                    <a:pt x="49503" y="34065"/>
                  </a:lnTo>
                  <a:lnTo>
                    <a:pt x="49346" y="34026"/>
                  </a:lnTo>
                  <a:close/>
                  <a:moveTo>
                    <a:pt x="34381" y="35247"/>
                  </a:moveTo>
                  <a:lnTo>
                    <a:pt x="34223" y="35326"/>
                  </a:lnTo>
                  <a:lnTo>
                    <a:pt x="33829" y="35719"/>
                  </a:lnTo>
                  <a:lnTo>
                    <a:pt x="33436" y="36074"/>
                  </a:lnTo>
                  <a:lnTo>
                    <a:pt x="33120" y="36546"/>
                  </a:lnTo>
                  <a:lnTo>
                    <a:pt x="33081" y="36665"/>
                  </a:lnTo>
                  <a:lnTo>
                    <a:pt x="33081" y="36822"/>
                  </a:lnTo>
                  <a:lnTo>
                    <a:pt x="33160" y="36940"/>
                  </a:lnTo>
                  <a:lnTo>
                    <a:pt x="33278" y="37058"/>
                  </a:lnTo>
                  <a:lnTo>
                    <a:pt x="33357" y="37098"/>
                  </a:lnTo>
                  <a:lnTo>
                    <a:pt x="33554" y="37098"/>
                  </a:lnTo>
                  <a:lnTo>
                    <a:pt x="33632" y="37058"/>
                  </a:lnTo>
                  <a:lnTo>
                    <a:pt x="33711" y="36980"/>
                  </a:lnTo>
                  <a:lnTo>
                    <a:pt x="33790" y="36901"/>
                  </a:lnTo>
                  <a:lnTo>
                    <a:pt x="34026" y="36586"/>
                  </a:lnTo>
                  <a:lnTo>
                    <a:pt x="34341" y="36271"/>
                  </a:lnTo>
                  <a:lnTo>
                    <a:pt x="34735" y="35916"/>
                  </a:lnTo>
                  <a:lnTo>
                    <a:pt x="34853" y="35798"/>
                  </a:lnTo>
                  <a:lnTo>
                    <a:pt x="34853" y="35641"/>
                  </a:lnTo>
                  <a:lnTo>
                    <a:pt x="34853" y="35483"/>
                  </a:lnTo>
                  <a:lnTo>
                    <a:pt x="34775" y="35365"/>
                  </a:lnTo>
                  <a:lnTo>
                    <a:pt x="34656" y="35286"/>
                  </a:lnTo>
                  <a:lnTo>
                    <a:pt x="34499" y="35247"/>
                  </a:lnTo>
                  <a:close/>
                  <a:moveTo>
                    <a:pt x="355" y="35207"/>
                  </a:moveTo>
                  <a:lnTo>
                    <a:pt x="237" y="35247"/>
                  </a:lnTo>
                  <a:lnTo>
                    <a:pt x="119" y="35326"/>
                  </a:lnTo>
                  <a:lnTo>
                    <a:pt x="40" y="35444"/>
                  </a:lnTo>
                  <a:lnTo>
                    <a:pt x="1" y="35601"/>
                  </a:lnTo>
                  <a:lnTo>
                    <a:pt x="40" y="36350"/>
                  </a:lnTo>
                  <a:lnTo>
                    <a:pt x="79" y="37137"/>
                  </a:lnTo>
                  <a:lnTo>
                    <a:pt x="119" y="37255"/>
                  </a:lnTo>
                  <a:lnTo>
                    <a:pt x="197" y="37373"/>
                  </a:lnTo>
                  <a:lnTo>
                    <a:pt x="316" y="37452"/>
                  </a:lnTo>
                  <a:lnTo>
                    <a:pt x="473" y="37492"/>
                  </a:lnTo>
                  <a:lnTo>
                    <a:pt x="512" y="37492"/>
                  </a:lnTo>
                  <a:lnTo>
                    <a:pt x="631" y="37452"/>
                  </a:lnTo>
                  <a:lnTo>
                    <a:pt x="749" y="37334"/>
                  </a:lnTo>
                  <a:lnTo>
                    <a:pt x="828" y="37216"/>
                  </a:lnTo>
                  <a:lnTo>
                    <a:pt x="828" y="37058"/>
                  </a:lnTo>
                  <a:lnTo>
                    <a:pt x="788" y="36310"/>
                  </a:lnTo>
                  <a:lnTo>
                    <a:pt x="749" y="35562"/>
                  </a:lnTo>
                  <a:lnTo>
                    <a:pt x="709" y="35444"/>
                  </a:lnTo>
                  <a:lnTo>
                    <a:pt x="631" y="35286"/>
                  </a:lnTo>
                  <a:lnTo>
                    <a:pt x="512" y="35207"/>
                  </a:lnTo>
                  <a:close/>
                  <a:moveTo>
                    <a:pt x="16423" y="36665"/>
                  </a:moveTo>
                  <a:lnTo>
                    <a:pt x="16265" y="36704"/>
                  </a:lnTo>
                  <a:lnTo>
                    <a:pt x="16147" y="36783"/>
                  </a:lnTo>
                  <a:lnTo>
                    <a:pt x="16068" y="36901"/>
                  </a:lnTo>
                  <a:lnTo>
                    <a:pt x="16029" y="37058"/>
                  </a:lnTo>
                  <a:lnTo>
                    <a:pt x="16068" y="37216"/>
                  </a:lnTo>
                  <a:lnTo>
                    <a:pt x="16147" y="37452"/>
                  </a:lnTo>
                  <a:lnTo>
                    <a:pt x="16226" y="37728"/>
                  </a:lnTo>
                  <a:lnTo>
                    <a:pt x="16265" y="38004"/>
                  </a:lnTo>
                  <a:lnTo>
                    <a:pt x="16305" y="38279"/>
                  </a:lnTo>
                  <a:lnTo>
                    <a:pt x="16265" y="38516"/>
                  </a:lnTo>
                  <a:lnTo>
                    <a:pt x="16305" y="38634"/>
                  </a:lnTo>
                  <a:lnTo>
                    <a:pt x="16383" y="38791"/>
                  </a:lnTo>
                  <a:lnTo>
                    <a:pt x="16462" y="38870"/>
                  </a:lnTo>
                  <a:lnTo>
                    <a:pt x="16620" y="38909"/>
                  </a:lnTo>
                  <a:lnTo>
                    <a:pt x="16659" y="38909"/>
                  </a:lnTo>
                  <a:lnTo>
                    <a:pt x="16816" y="38870"/>
                  </a:lnTo>
                  <a:lnTo>
                    <a:pt x="16895" y="38831"/>
                  </a:lnTo>
                  <a:lnTo>
                    <a:pt x="17013" y="38712"/>
                  </a:lnTo>
                  <a:lnTo>
                    <a:pt x="17053" y="38555"/>
                  </a:lnTo>
                  <a:lnTo>
                    <a:pt x="17053" y="38279"/>
                  </a:lnTo>
                  <a:lnTo>
                    <a:pt x="17013" y="37925"/>
                  </a:lnTo>
                  <a:lnTo>
                    <a:pt x="16974" y="37570"/>
                  </a:lnTo>
                  <a:lnTo>
                    <a:pt x="16895" y="37216"/>
                  </a:lnTo>
                  <a:lnTo>
                    <a:pt x="16777" y="36901"/>
                  </a:lnTo>
                  <a:lnTo>
                    <a:pt x="16659" y="36783"/>
                  </a:lnTo>
                  <a:lnTo>
                    <a:pt x="16541" y="36704"/>
                  </a:lnTo>
                  <a:lnTo>
                    <a:pt x="16423" y="36665"/>
                  </a:lnTo>
                  <a:close/>
                  <a:moveTo>
                    <a:pt x="30482" y="37058"/>
                  </a:moveTo>
                  <a:lnTo>
                    <a:pt x="30324" y="37098"/>
                  </a:lnTo>
                  <a:lnTo>
                    <a:pt x="30206" y="37177"/>
                  </a:lnTo>
                  <a:lnTo>
                    <a:pt x="30127" y="37295"/>
                  </a:lnTo>
                  <a:lnTo>
                    <a:pt x="30088" y="37452"/>
                  </a:lnTo>
                  <a:lnTo>
                    <a:pt x="30088" y="38949"/>
                  </a:lnTo>
                  <a:lnTo>
                    <a:pt x="30088" y="39106"/>
                  </a:lnTo>
                  <a:lnTo>
                    <a:pt x="30167" y="39224"/>
                  </a:lnTo>
                  <a:lnTo>
                    <a:pt x="30285" y="39303"/>
                  </a:lnTo>
                  <a:lnTo>
                    <a:pt x="30443" y="39343"/>
                  </a:lnTo>
                  <a:lnTo>
                    <a:pt x="30600" y="39303"/>
                  </a:lnTo>
                  <a:lnTo>
                    <a:pt x="30718" y="39224"/>
                  </a:lnTo>
                  <a:lnTo>
                    <a:pt x="30797" y="39106"/>
                  </a:lnTo>
                  <a:lnTo>
                    <a:pt x="30836" y="38988"/>
                  </a:lnTo>
                  <a:lnTo>
                    <a:pt x="30836" y="37452"/>
                  </a:lnTo>
                  <a:lnTo>
                    <a:pt x="30836" y="37295"/>
                  </a:lnTo>
                  <a:lnTo>
                    <a:pt x="30758" y="37177"/>
                  </a:lnTo>
                  <a:lnTo>
                    <a:pt x="30639" y="37098"/>
                  </a:lnTo>
                  <a:lnTo>
                    <a:pt x="30482" y="37058"/>
                  </a:lnTo>
                  <a:close/>
                  <a:moveTo>
                    <a:pt x="49109" y="37098"/>
                  </a:moveTo>
                  <a:lnTo>
                    <a:pt x="48991" y="37177"/>
                  </a:lnTo>
                  <a:lnTo>
                    <a:pt x="48873" y="37295"/>
                  </a:lnTo>
                  <a:lnTo>
                    <a:pt x="48834" y="37413"/>
                  </a:lnTo>
                  <a:lnTo>
                    <a:pt x="48755" y="38161"/>
                  </a:lnTo>
                  <a:lnTo>
                    <a:pt x="48637" y="38909"/>
                  </a:lnTo>
                  <a:lnTo>
                    <a:pt x="48637" y="39067"/>
                  </a:lnTo>
                  <a:lnTo>
                    <a:pt x="48676" y="39185"/>
                  </a:lnTo>
                  <a:lnTo>
                    <a:pt x="48794" y="39303"/>
                  </a:lnTo>
                  <a:lnTo>
                    <a:pt x="48952" y="39343"/>
                  </a:lnTo>
                  <a:lnTo>
                    <a:pt x="48991" y="39343"/>
                  </a:lnTo>
                  <a:lnTo>
                    <a:pt x="49149" y="39303"/>
                  </a:lnTo>
                  <a:lnTo>
                    <a:pt x="49228" y="39264"/>
                  </a:lnTo>
                  <a:lnTo>
                    <a:pt x="49346" y="39146"/>
                  </a:lnTo>
                  <a:lnTo>
                    <a:pt x="49385" y="39028"/>
                  </a:lnTo>
                  <a:lnTo>
                    <a:pt x="49503" y="38279"/>
                  </a:lnTo>
                  <a:lnTo>
                    <a:pt x="49582" y="37492"/>
                  </a:lnTo>
                  <a:lnTo>
                    <a:pt x="49582" y="37334"/>
                  </a:lnTo>
                  <a:lnTo>
                    <a:pt x="49503" y="37216"/>
                  </a:lnTo>
                  <a:lnTo>
                    <a:pt x="49385" y="37137"/>
                  </a:lnTo>
                  <a:lnTo>
                    <a:pt x="49267" y="37098"/>
                  </a:lnTo>
                  <a:close/>
                  <a:moveTo>
                    <a:pt x="18510" y="37098"/>
                  </a:moveTo>
                  <a:lnTo>
                    <a:pt x="18392" y="37137"/>
                  </a:lnTo>
                  <a:lnTo>
                    <a:pt x="18274" y="37216"/>
                  </a:lnTo>
                  <a:lnTo>
                    <a:pt x="18195" y="37334"/>
                  </a:lnTo>
                  <a:lnTo>
                    <a:pt x="18155" y="37492"/>
                  </a:lnTo>
                  <a:lnTo>
                    <a:pt x="18234" y="38988"/>
                  </a:lnTo>
                  <a:lnTo>
                    <a:pt x="18274" y="39146"/>
                  </a:lnTo>
                  <a:lnTo>
                    <a:pt x="18352" y="39264"/>
                  </a:lnTo>
                  <a:lnTo>
                    <a:pt x="18471" y="39343"/>
                  </a:lnTo>
                  <a:lnTo>
                    <a:pt x="18628" y="39382"/>
                  </a:lnTo>
                  <a:lnTo>
                    <a:pt x="18786" y="39343"/>
                  </a:lnTo>
                  <a:lnTo>
                    <a:pt x="18904" y="39224"/>
                  </a:lnTo>
                  <a:lnTo>
                    <a:pt x="18982" y="39106"/>
                  </a:lnTo>
                  <a:lnTo>
                    <a:pt x="18982" y="38949"/>
                  </a:lnTo>
                  <a:lnTo>
                    <a:pt x="18943" y="37452"/>
                  </a:lnTo>
                  <a:lnTo>
                    <a:pt x="18904" y="37295"/>
                  </a:lnTo>
                  <a:lnTo>
                    <a:pt x="18786" y="37177"/>
                  </a:lnTo>
                  <a:lnTo>
                    <a:pt x="18667" y="37098"/>
                  </a:lnTo>
                  <a:close/>
                  <a:moveTo>
                    <a:pt x="32924" y="37807"/>
                  </a:moveTo>
                  <a:lnTo>
                    <a:pt x="32766" y="37885"/>
                  </a:lnTo>
                  <a:lnTo>
                    <a:pt x="32687" y="38004"/>
                  </a:lnTo>
                  <a:lnTo>
                    <a:pt x="32648" y="38161"/>
                  </a:lnTo>
                  <a:lnTo>
                    <a:pt x="32648" y="38279"/>
                  </a:lnTo>
                  <a:lnTo>
                    <a:pt x="32687" y="38673"/>
                  </a:lnTo>
                  <a:lnTo>
                    <a:pt x="32766" y="39067"/>
                  </a:lnTo>
                  <a:lnTo>
                    <a:pt x="32884" y="39461"/>
                  </a:lnTo>
                  <a:lnTo>
                    <a:pt x="33042" y="39815"/>
                  </a:lnTo>
                  <a:lnTo>
                    <a:pt x="33081" y="39894"/>
                  </a:lnTo>
                  <a:lnTo>
                    <a:pt x="33160" y="39973"/>
                  </a:lnTo>
                  <a:lnTo>
                    <a:pt x="33278" y="40012"/>
                  </a:lnTo>
                  <a:lnTo>
                    <a:pt x="33357" y="40012"/>
                  </a:lnTo>
                  <a:lnTo>
                    <a:pt x="33554" y="39973"/>
                  </a:lnTo>
                  <a:lnTo>
                    <a:pt x="33672" y="39894"/>
                  </a:lnTo>
                  <a:lnTo>
                    <a:pt x="33711" y="39736"/>
                  </a:lnTo>
                  <a:lnTo>
                    <a:pt x="33751" y="39618"/>
                  </a:lnTo>
                  <a:lnTo>
                    <a:pt x="33711" y="39461"/>
                  </a:lnTo>
                  <a:lnTo>
                    <a:pt x="33593" y="39185"/>
                  </a:lnTo>
                  <a:lnTo>
                    <a:pt x="33514" y="38870"/>
                  </a:lnTo>
                  <a:lnTo>
                    <a:pt x="33436" y="38594"/>
                  </a:lnTo>
                  <a:lnTo>
                    <a:pt x="33436" y="38279"/>
                  </a:lnTo>
                  <a:lnTo>
                    <a:pt x="33436" y="38200"/>
                  </a:lnTo>
                  <a:lnTo>
                    <a:pt x="33396" y="38043"/>
                  </a:lnTo>
                  <a:lnTo>
                    <a:pt x="33317" y="37925"/>
                  </a:lnTo>
                  <a:lnTo>
                    <a:pt x="33199" y="37807"/>
                  </a:lnTo>
                  <a:close/>
                  <a:moveTo>
                    <a:pt x="591" y="38240"/>
                  </a:moveTo>
                  <a:lnTo>
                    <a:pt x="434" y="38279"/>
                  </a:lnTo>
                  <a:lnTo>
                    <a:pt x="355" y="38397"/>
                  </a:lnTo>
                  <a:lnTo>
                    <a:pt x="276" y="38516"/>
                  </a:lnTo>
                  <a:lnTo>
                    <a:pt x="276" y="38673"/>
                  </a:lnTo>
                  <a:lnTo>
                    <a:pt x="394" y="39421"/>
                  </a:lnTo>
                  <a:lnTo>
                    <a:pt x="552" y="40170"/>
                  </a:lnTo>
                  <a:lnTo>
                    <a:pt x="631" y="40288"/>
                  </a:lnTo>
                  <a:lnTo>
                    <a:pt x="709" y="40406"/>
                  </a:lnTo>
                  <a:lnTo>
                    <a:pt x="828" y="40445"/>
                  </a:lnTo>
                  <a:lnTo>
                    <a:pt x="946" y="40485"/>
                  </a:lnTo>
                  <a:lnTo>
                    <a:pt x="1024" y="40485"/>
                  </a:lnTo>
                  <a:lnTo>
                    <a:pt x="1143" y="40406"/>
                  </a:lnTo>
                  <a:lnTo>
                    <a:pt x="1261" y="40288"/>
                  </a:lnTo>
                  <a:lnTo>
                    <a:pt x="1300" y="40170"/>
                  </a:lnTo>
                  <a:lnTo>
                    <a:pt x="1300" y="40012"/>
                  </a:lnTo>
                  <a:lnTo>
                    <a:pt x="1143" y="39303"/>
                  </a:lnTo>
                  <a:lnTo>
                    <a:pt x="1024" y="38555"/>
                  </a:lnTo>
                  <a:lnTo>
                    <a:pt x="985" y="38397"/>
                  </a:lnTo>
                  <a:lnTo>
                    <a:pt x="867" y="38319"/>
                  </a:lnTo>
                  <a:lnTo>
                    <a:pt x="749" y="38240"/>
                  </a:lnTo>
                  <a:close/>
                  <a:moveTo>
                    <a:pt x="16462" y="39539"/>
                  </a:moveTo>
                  <a:lnTo>
                    <a:pt x="16344" y="39579"/>
                  </a:lnTo>
                  <a:lnTo>
                    <a:pt x="16226" y="39658"/>
                  </a:lnTo>
                  <a:lnTo>
                    <a:pt x="16147" y="39776"/>
                  </a:lnTo>
                  <a:lnTo>
                    <a:pt x="16108" y="39933"/>
                  </a:lnTo>
                  <a:lnTo>
                    <a:pt x="16147" y="40051"/>
                  </a:lnTo>
                  <a:lnTo>
                    <a:pt x="16226" y="40170"/>
                  </a:lnTo>
                  <a:lnTo>
                    <a:pt x="17368" y="41233"/>
                  </a:lnTo>
                  <a:lnTo>
                    <a:pt x="17486" y="41312"/>
                  </a:lnTo>
                  <a:lnTo>
                    <a:pt x="17762" y="41312"/>
                  </a:lnTo>
                  <a:lnTo>
                    <a:pt x="17880" y="41193"/>
                  </a:lnTo>
                  <a:lnTo>
                    <a:pt x="17959" y="41075"/>
                  </a:lnTo>
                  <a:lnTo>
                    <a:pt x="17998" y="40918"/>
                  </a:lnTo>
                  <a:lnTo>
                    <a:pt x="17959" y="40800"/>
                  </a:lnTo>
                  <a:lnTo>
                    <a:pt x="17840" y="40682"/>
                  </a:lnTo>
                  <a:lnTo>
                    <a:pt x="16738" y="39618"/>
                  </a:lnTo>
                  <a:lnTo>
                    <a:pt x="16620" y="39539"/>
                  </a:lnTo>
                  <a:close/>
                  <a:moveTo>
                    <a:pt x="32254" y="40327"/>
                  </a:moveTo>
                  <a:lnTo>
                    <a:pt x="32136" y="40406"/>
                  </a:lnTo>
                  <a:lnTo>
                    <a:pt x="30994" y="41430"/>
                  </a:lnTo>
                  <a:lnTo>
                    <a:pt x="30915" y="41548"/>
                  </a:lnTo>
                  <a:lnTo>
                    <a:pt x="30876" y="41666"/>
                  </a:lnTo>
                  <a:lnTo>
                    <a:pt x="30876" y="41824"/>
                  </a:lnTo>
                  <a:lnTo>
                    <a:pt x="30954" y="41942"/>
                  </a:lnTo>
                  <a:lnTo>
                    <a:pt x="31073" y="42060"/>
                  </a:lnTo>
                  <a:lnTo>
                    <a:pt x="31230" y="42099"/>
                  </a:lnTo>
                  <a:lnTo>
                    <a:pt x="31388" y="42060"/>
                  </a:lnTo>
                  <a:lnTo>
                    <a:pt x="31506" y="41981"/>
                  </a:lnTo>
                  <a:lnTo>
                    <a:pt x="32648" y="40997"/>
                  </a:lnTo>
                  <a:lnTo>
                    <a:pt x="32727" y="40839"/>
                  </a:lnTo>
                  <a:lnTo>
                    <a:pt x="32766" y="40721"/>
                  </a:lnTo>
                  <a:lnTo>
                    <a:pt x="32727" y="40563"/>
                  </a:lnTo>
                  <a:lnTo>
                    <a:pt x="32648" y="40445"/>
                  </a:lnTo>
                  <a:lnTo>
                    <a:pt x="32530" y="40366"/>
                  </a:lnTo>
                  <a:lnTo>
                    <a:pt x="32412" y="40327"/>
                  </a:lnTo>
                  <a:close/>
                  <a:moveTo>
                    <a:pt x="48637" y="40091"/>
                  </a:moveTo>
                  <a:lnTo>
                    <a:pt x="48479" y="40130"/>
                  </a:lnTo>
                  <a:lnTo>
                    <a:pt x="48401" y="40209"/>
                  </a:lnTo>
                  <a:lnTo>
                    <a:pt x="48322" y="40366"/>
                  </a:lnTo>
                  <a:lnTo>
                    <a:pt x="48125" y="41075"/>
                  </a:lnTo>
                  <a:lnTo>
                    <a:pt x="47928" y="41824"/>
                  </a:lnTo>
                  <a:lnTo>
                    <a:pt x="47928" y="41942"/>
                  </a:lnTo>
                  <a:lnTo>
                    <a:pt x="47967" y="42099"/>
                  </a:lnTo>
                  <a:lnTo>
                    <a:pt x="48046" y="42217"/>
                  </a:lnTo>
                  <a:lnTo>
                    <a:pt x="48204" y="42296"/>
                  </a:lnTo>
                  <a:lnTo>
                    <a:pt x="48401" y="42296"/>
                  </a:lnTo>
                  <a:lnTo>
                    <a:pt x="48519" y="42217"/>
                  </a:lnTo>
                  <a:lnTo>
                    <a:pt x="48597" y="42139"/>
                  </a:lnTo>
                  <a:lnTo>
                    <a:pt x="48676" y="42021"/>
                  </a:lnTo>
                  <a:lnTo>
                    <a:pt x="48873" y="41272"/>
                  </a:lnTo>
                  <a:lnTo>
                    <a:pt x="49070" y="40524"/>
                  </a:lnTo>
                  <a:lnTo>
                    <a:pt x="49070" y="40406"/>
                  </a:lnTo>
                  <a:lnTo>
                    <a:pt x="49031" y="40248"/>
                  </a:lnTo>
                  <a:lnTo>
                    <a:pt x="48913" y="40130"/>
                  </a:lnTo>
                  <a:lnTo>
                    <a:pt x="48794" y="40091"/>
                  </a:lnTo>
                  <a:close/>
                  <a:moveTo>
                    <a:pt x="18667" y="40130"/>
                  </a:moveTo>
                  <a:lnTo>
                    <a:pt x="18549" y="40170"/>
                  </a:lnTo>
                  <a:lnTo>
                    <a:pt x="18431" y="40248"/>
                  </a:lnTo>
                  <a:lnTo>
                    <a:pt x="18352" y="40366"/>
                  </a:lnTo>
                  <a:lnTo>
                    <a:pt x="18313" y="40524"/>
                  </a:lnTo>
                  <a:lnTo>
                    <a:pt x="18392" y="41902"/>
                  </a:lnTo>
                  <a:lnTo>
                    <a:pt x="18392" y="41981"/>
                  </a:lnTo>
                  <a:lnTo>
                    <a:pt x="18431" y="42099"/>
                  </a:lnTo>
                  <a:lnTo>
                    <a:pt x="18471" y="42178"/>
                  </a:lnTo>
                  <a:lnTo>
                    <a:pt x="18549" y="42257"/>
                  </a:lnTo>
                  <a:lnTo>
                    <a:pt x="18667" y="42336"/>
                  </a:lnTo>
                  <a:lnTo>
                    <a:pt x="18786" y="42336"/>
                  </a:lnTo>
                  <a:lnTo>
                    <a:pt x="18943" y="42296"/>
                  </a:lnTo>
                  <a:lnTo>
                    <a:pt x="19061" y="42257"/>
                  </a:lnTo>
                  <a:lnTo>
                    <a:pt x="19101" y="42178"/>
                  </a:lnTo>
                  <a:lnTo>
                    <a:pt x="19140" y="42060"/>
                  </a:lnTo>
                  <a:lnTo>
                    <a:pt x="19179" y="41942"/>
                  </a:lnTo>
                  <a:lnTo>
                    <a:pt x="19061" y="40485"/>
                  </a:lnTo>
                  <a:lnTo>
                    <a:pt x="19022" y="40327"/>
                  </a:lnTo>
                  <a:lnTo>
                    <a:pt x="18943" y="40209"/>
                  </a:lnTo>
                  <a:lnTo>
                    <a:pt x="18825" y="40130"/>
                  </a:lnTo>
                  <a:close/>
                  <a:moveTo>
                    <a:pt x="30443" y="40091"/>
                  </a:moveTo>
                  <a:lnTo>
                    <a:pt x="30285" y="40130"/>
                  </a:lnTo>
                  <a:lnTo>
                    <a:pt x="30167" y="40209"/>
                  </a:lnTo>
                  <a:lnTo>
                    <a:pt x="30088" y="40327"/>
                  </a:lnTo>
                  <a:lnTo>
                    <a:pt x="30049" y="40485"/>
                  </a:lnTo>
                  <a:lnTo>
                    <a:pt x="30009" y="41981"/>
                  </a:lnTo>
                  <a:lnTo>
                    <a:pt x="30049" y="42139"/>
                  </a:lnTo>
                  <a:lnTo>
                    <a:pt x="30127" y="42257"/>
                  </a:lnTo>
                  <a:lnTo>
                    <a:pt x="30246" y="42336"/>
                  </a:lnTo>
                  <a:lnTo>
                    <a:pt x="30403" y="42375"/>
                  </a:lnTo>
                  <a:lnTo>
                    <a:pt x="30561" y="42375"/>
                  </a:lnTo>
                  <a:lnTo>
                    <a:pt x="30679" y="42296"/>
                  </a:lnTo>
                  <a:lnTo>
                    <a:pt x="30758" y="42178"/>
                  </a:lnTo>
                  <a:lnTo>
                    <a:pt x="30797" y="42021"/>
                  </a:lnTo>
                  <a:lnTo>
                    <a:pt x="30797" y="40485"/>
                  </a:lnTo>
                  <a:lnTo>
                    <a:pt x="30797" y="40327"/>
                  </a:lnTo>
                  <a:lnTo>
                    <a:pt x="30718" y="40209"/>
                  </a:lnTo>
                  <a:lnTo>
                    <a:pt x="30600" y="40130"/>
                  </a:lnTo>
                  <a:lnTo>
                    <a:pt x="30443" y="40091"/>
                  </a:lnTo>
                  <a:close/>
                  <a:moveTo>
                    <a:pt x="1221" y="41193"/>
                  </a:moveTo>
                  <a:lnTo>
                    <a:pt x="1064" y="41272"/>
                  </a:lnTo>
                  <a:lnTo>
                    <a:pt x="985" y="41390"/>
                  </a:lnTo>
                  <a:lnTo>
                    <a:pt x="946" y="41509"/>
                  </a:lnTo>
                  <a:lnTo>
                    <a:pt x="946" y="41666"/>
                  </a:lnTo>
                  <a:lnTo>
                    <a:pt x="1418" y="43163"/>
                  </a:lnTo>
                  <a:lnTo>
                    <a:pt x="1497" y="43241"/>
                  </a:lnTo>
                  <a:lnTo>
                    <a:pt x="1576" y="43320"/>
                  </a:lnTo>
                  <a:lnTo>
                    <a:pt x="1655" y="43399"/>
                  </a:lnTo>
                  <a:lnTo>
                    <a:pt x="1773" y="43399"/>
                  </a:lnTo>
                  <a:lnTo>
                    <a:pt x="1891" y="43359"/>
                  </a:lnTo>
                  <a:lnTo>
                    <a:pt x="2048" y="43281"/>
                  </a:lnTo>
                  <a:lnTo>
                    <a:pt x="2127" y="43163"/>
                  </a:lnTo>
                  <a:lnTo>
                    <a:pt x="2167" y="43044"/>
                  </a:lnTo>
                  <a:lnTo>
                    <a:pt x="2127" y="42887"/>
                  </a:lnTo>
                  <a:lnTo>
                    <a:pt x="1694" y="41469"/>
                  </a:lnTo>
                  <a:lnTo>
                    <a:pt x="1615" y="41351"/>
                  </a:lnTo>
                  <a:lnTo>
                    <a:pt x="1497" y="41233"/>
                  </a:lnTo>
                  <a:lnTo>
                    <a:pt x="1340" y="41193"/>
                  </a:lnTo>
                  <a:close/>
                  <a:moveTo>
                    <a:pt x="47810" y="42966"/>
                  </a:moveTo>
                  <a:lnTo>
                    <a:pt x="47652" y="43005"/>
                  </a:lnTo>
                  <a:lnTo>
                    <a:pt x="47534" y="43084"/>
                  </a:lnTo>
                  <a:lnTo>
                    <a:pt x="47455" y="43241"/>
                  </a:lnTo>
                  <a:lnTo>
                    <a:pt x="47140" y="43990"/>
                  </a:lnTo>
                  <a:lnTo>
                    <a:pt x="46983" y="44423"/>
                  </a:lnTo>
                  <a:lnTo>
                    <a:pt x="46904" y="44580"/>
                  </a:lnTo>
                  <a:lnTo>
                    <a:pt x="46865" y="44738"/>
                  </a:lnTo>
                  <a:lnTo>
                    <a:pt x="46865" y="44895"/>
                  </a:lnTo>
                  <a:lnTo>
                    <a:pt x="46943" y="45014"/>
                  </a:lnTo>
                  <a:lnTo>
                    <a:pt x="47062" y="45092"/>
                  </a:lnTo>
                  <a:lnTo>
                    <a:pt x="47219" y="45132"/>
                  </a:lnTo>
                  <a:lnTo>
                    <a:pt x="47337" y="45132"/>
                  </a:lnTo>
                  <a:lnTo>
                    <a:pt x="47416" y="45092"/>
                  </a:lnTo>
                  <a:lnTo>
                    <a:pt x="47495" y="45014"/>
                  </a:lnTo>
                  <a:lnTo>
                    <a:pt x="47574" y="44935"/>
                  </a:lnTo>
                  <a:lnTo>
                    <a:pt x="47692" y="44698"/>
                  </a:lnTo>
                  <a:lnTo>
                    <a:pt x="47849" y="44305"/>
                  </a:lnTo>
                  <a:lnTo>
                    <a:pt x="48164" y="43478"/>
                  </a:lnTo>
                  <a:lnTo>
                    <a:pt x="48204" y="43359"/>
                  </a:lnTo>
                  <a:lnTo>
                    <a:pt x="48164" y="43202"/>
                  </a:lnTo>
                  <a:lnTo>
                    <a:pt x="48086" y="43084"/>
                  </a:lnTo>
                  <a:lnTo>
                    <a:pt x="47928" y="43005"/>
                  </a:lnTo>
                  <a:lnTo>
                    <a:pt x="47810" y="42966"/>
                  </a:lnTo>
                  <a:close/>
                  <a:moveTo>
                    <a:pt x="2206" y="44068"/>
                  </a:moveTo>
                  <a:lnTo>
                    <a:pt x="2048" y="44147"/>
                  </a:lnTo>
                  <a:lnTo>
                    <a:pt x="1970" y="44305"/>
                  </a:lnTo>
                  <a:lnTo>
                    <a:pt x="1970" y="44423"/>
                  </a:lnTo>
                  <a:lnTo>
                    <a:pt x="1970" y="44580"/>
                  </a:lnTo>
                  <a:lnTo>
                    <a:pt x="2048" y="44698"/>
                  </a:lnTo>
                  <a:lnTo>
                    <a:pt x="2206" y="45053"/>
                  </a:lnTo>
                  <a:lnTo>
                    <a:pt x="2403" y="45407"/>
                  </a:lnTo>
                  <a:lnTo>
                    <a:pt x="2639" y="45683"/>
                  </a:lnTo>
                  <a:lnTo>
                    <a:pt x="2915" y="45959"/>
                  </a:lnTo>
                  <a:lnTo>
                    <a:pt x="3033" y="46037"/>
                  </a:lnTo>
                  <a:lnTo>
                    <a:pt x="3190" y="46077"/>
                  </a:lnTo>
                  <a:lnTo>
                    <a:pt x="3348" y="46037"/>
                  </a:lnTo>
                  <a:lnTo>
                    <a:pt x="3466" y="45919"/>
                  </a:lnTo>
                  <a:lnTo>
                    <a:pt x="3545" y="45801"/>
                  </a:lnTo>
                  <a:lnTo>
                    <a:pt x="3545" y="45644"/>
                  </a:lnTo>
                  <a:lnTo>
                    <a:pt x="3505" y="45525"/>
                  </a:lnTo>
                  <a:lnTo>
                    <a:pt x="3427" y="45407"/>
                  </a:lnTo>
                  <a:lnTo>
                    <a:pt x="3230" y="45171"/>
                  </a:lnTo>
                  <a:lnTo>
                    <a:pt x="3033" y="44935"/>
                  </a:lnTo>
                  <a:lnTo>
                    <a:pt x="2875" y="44698"/>
                  </a:lnTo>
                  <a:lnTo>
                    <a:pt x="2757" y="44423"/>
                  </a:lnTo>
                  <a:lnTo>
                    <a:pt x="2678" y="44305"/>
                  </a:lnTo>
                  <a:lnTo>
                    <a:pt x="2600" y="44147"/>
                  </a:lnTo>
                  <a:lnTo>
                    <a:pt x="2482" y="44068"/>
                  </a:lnTo>
                  <a:close/>
                  <a:moveTo>
                    <a:pt x="46156" y="45525"/>
                  </a:moveTo>
                  <a:lnTo>
                    <a:pt x="46038" y="45604"/>
                  </a:lnTo>
                  <a:lnTo>
                    <a:pt x="45762" y="45762"/>
                  </a:lnTo>
                  <a:lnTo>
                    <a:pt x="45447" y="45880"/>
                  </a:lnTo>
                  <a:lnTo>
                    <a:pt x="45132" y="45998"/>
                  </a:lnTo>
                  <a:lnTo>
                    <a:pt x="44817" y="46037"/>
                  </a:lnTo>
                  <a:lnTo>
                    <a:pt x="44659" y="46116"/>
                  </a:lnTo>
                  <a:lnTo>
                    <a:pt x="44541" y="46195"/>
                  </a:lnTo>
                  <a:lnTo>
                    <a:pt x="44462" y="46313"/>
                  </a:lnTo>
                  <a:lnTo>
                    <a:pt x="44462" y="46471"/>
                  </a:lnTo>
                  <a:lnTo>
                    <a:pt x="44502" y="46589"/>
                  </a:lnTo>
                  <a:lnTo>
                    <a:pt x="44581" y="46707"/>
                  </a:lnTo>
                  <a:lnTo>
                    <a:pt x="44699" y="46786"/>
                  </a:lnTo>
                  <a:lnTo>
                    <a:pt x="44856" y="46825"/>
                  </a:lnTo>
                  <a:lnTo>
                    <a:pt x="44896" y="46825"/>
                  </a:lnTo>
                  <a:lnTo>
                    <a:pt x="45289" y="46746"/>
                  </a:lnTo>
                  <a:lnTo>
                    <a:pt x="45723" y="46628"/>
                  </a:lnTo>
                  <a:lnTo>
                    <a:pt x="46116" y="46431"/>
                  </a:lnTo>
                  <a:lnTo>
                    <a:pt x="46471" y="46195"/>
                  </a:lnTo>
                  <a:lnTo>
                    <a:pt x="46589" y="46116"/>
                  </a:lnTo>
                  <a:lnTo>
                    <a:pt x="46628" y="45959"/>
                  </a:lnTo>
                  <a:lnTo>
                    <a:pt x="46628" y="45841"/>
                  </a:lnTo>
                  <a:lnTo>
                    <a:pt x="46550" y="45683"/>
                  </a:lnTo>
                  <a:lnTo>
                    <a:pt x="46471" y="45565"/>
                  </a:lnTo>
                  <a:lnTo>
                    <a:pt x="46313" y="45525"/>
                  </a:lnTo>
                  <a:close/>
                  <a:moveTo>
                    <a:pt x="4451" y="45998"/>
                  </a:moveTo>
                  <a:lnTo>
                    <a:pt x="4293" y="46037"/>
                  </a:lnTo>
                  <a:lnTo>
                    <a:pt x="4214" y="46156"/>
                  </a:lnTo>
                  <a:lnTo>
                    <a:pt x="4136" y="46274"/>
                  </a:lnTo>
                  <a:lnTo>
                    <a:pt x="4136" y="46431"/>
                  </a:lnTo>
                  <a:lnTo>
                    <a:pt x="4175" y="46589"/>
                  </a:lnTo>
                  <a:lnTo>
                    <a:pt x="4293" y="46668"/>
                  </a:lnTo>
                  <a:lnTo>
                    <a:pt x="4411" y="46746"/>
                  </a:lnTo>
                  <a:lnTo>
                    <a:pt x="4844" y="46825"/>
                  </a:lnTo>
                  <a:lnTo>
                    <a:pt x="5278" y="46864"/>
                  </a:lnTo>
                  <a:lnTo>
                    <a:pt x="5829" y="46904"/>
                  </a:lnTo>
                  <a:lnTo>
                    <a:pt x="6026" y="46864"/>
                  </a:lnTo>
                  <a:lnTo>
                    <a:pt x="6183" y="46864"/>
                  </a:lnTo>
                  <a:lnTo>
                    <a:pt x="6302" y="46746"/>
                  </a:lnTo>
                  <a:lnTo>
                    <a:pt x="6380" y="46628"/>
                  </a:lnTo>
                  <a:lnTo>
                    <a:pt x="6420" y="46471"/>
                  </a:lnTo>
                  <a:lnTo>
                    <a:pt x="6380" y="46353"/>
                  </a:lnTo>
                  <a:lnTo>
                    <a:pt x="6302" y="46234"/>
                  </a:lnTo>
                  <a:lnTo>
                    <a:pt x="6144" y="46156"/>
                  </a:lnTo>
                  <a:lnTo>
                    <a:pt x="6026" y="46116"/>
                  </a:lnTo>
                  <a:lnTo>
                    <a:pt x="5356" y="46116"/>
                  </a:lnTo>
                  <a:lnTo>
                    <a:pt x="4923" y="46037"/>
                  </a:lnTo>
                  <a:lnTo>
                    <a:pt x="4608" y="45998"/>
                  </a:lnTo>
                  <a:close/>
                  <a:moveTo>
                    <a:pt x="42336" y="45919"/>
                  </a:moveTo>
                  <a:lnTo>
                    <a:pt x="42218" y="45959"/>
                  </a:lnTo>
                  <a:lnTo>
                    <a:pt x="42139" y="46037"/>
                  </a:lnTo>
                  <a:lnTo>
                    <a:pt x="41745" y="46471"/>
                  </a:lnTo>
                  <a:lnTo>
                    <a:pt x="41666" y="46628"/>
                  </a:lnTo>
                  <a:lnTo>
                    <a:pt x="41666" y="46746"/>
                  </a:lnTo>
                  <a:lnTo>
                    <a:pt x="41706" y="46904"/>
                  </a:lnTo>
                  <a:lnTo>
                    <a:pt x="41784" y="47022"/>
                  </a:lnTo>
                  <a:lnTo>
                    <a:pt x="41903" y="47101"/>
                  </a:lnTo>
                  <a:lnTo>
                    <a:pt x="42021" y="47140"/>
                  </a:lnTo>
                  <a:lnTo>
                    <a:pt x="42178" y="47101"/>
                  </a:lnTo>
                  <a:lnTo>
                    <a:pt x="42296" y="46983"/>
                  </a:lnTo>
                  <a:lnTo>
                    <a:pt x="42533" y="46707"/>
                  </a:lnTo>
                  <a:lnTo>
                    <a:pt x="42927" y="46786"/>
                  </a:lnTo>
                  <a:lnTo>
                    <a:pt x="43281" y="46864"/>
                  </a:lnTo>
                  <a:lnTo>
                    <a:pt x="43438" y="46825"/>
                  </a:lnTo>
                  <a:lnTo>
                    <a:pt x="43557" y="46786"/>
                  </a:lnTo>
                  <a:lnTo>
                    <a:pt x="43675" y="46668"/>
                  </a:lnTo>
                  <a:lnTo>
                    <a:pt x="43714" y="46510"/>
                  </a:lnTo>
                  <a:lnTo>
                    <a:pt x="43675" y="46353"/>
                  </a:lnTo>
                  <a:lnTo>
                    <a:pt x="43635" y="46234"/>
                  </a:lnTo>
                  <a:lnTo>
                    <a:pt x="43517" y="46156"/>
                  </a:lnTo>
                  <a:lnTo>
                    <a:pt x="43360" y="46116"/>
                  </a:lnTo>
                  <a:lnTo>
                    <a:pt x="42966" y="46037"/>
                  </a:lnTo>
                  <a:lnTo>
                    <a:pt x="42533" y="45919"/>
                  </a:lnTo>
                  <a:close/>
                  <a:moveTo>
                    <a:pt x="7483" y="46077"/>
                  </a:moveTo>
                  <a:lnTo>
                    <a:pt x="7326" y="46116"/>
                  </a:lnTo>
                  <a:lnTo>
                    <a:pt x="7207" y="46195"/>
                  </a:lnTo>
                  <a:lnTo>
                    <a:pt x="7089" y="46313"/>
                  </a:lnTo>
                  <a:lnTo>
                    <a:pt x="7050" y="46431"/>
                  </a:lnTo>
                  <a:lnTo>
                    <a:pt x="7089" y="46589"/>
                  </a:lnTo>
                  <a:lnTo>
                    <a:pt x="7168" y="46707"/>
                  </a:lnTo>
                  <a:lnTo>
                    <a:pt x="8192" y="47849"/>
                  </a:lnTo>
                  <a:lnTo>
                    <a:pt x="8310" y="47928"/>
                  </a:lnTo>
                  <a:lnTo>
                    <a:pt x="8468" y="47967"/>
                  </a:lnTo>
                  <a:lnTo>
                    <a:pt x="8586" y="47967"/>
                  </a:lnTo>
                  <a:lnTo>
                    <a:pt x="8743" y="47888"/>
                  </a:lnTo>
                  <a:lnTo>
                    <a:pt x="8822" y="47770"/>
                  </a:lnTo>
                  <a:lnTo>
                    <a:pt x="8861" y="47613"/>
                  </a:lnTo>
                  <a:lnTo>
                    <a:pt x="8822" y="47455"/>
                  </a:lnTo>
                  <a:lnTo>
                    <a:pt x="8743" y="47337"/>
                  </a:lnTo>
                  <a:lnTo>
                    <a:pt x="7719" y="46234"/>
                  </a:lnTo>
                  <a:lnTo>
                    <a:pt x="7601" y="46116"/>
                  </a:lnTo>
                  <a:lnTo>
                    <a:pt x="7483" y="46077"/>
                  </a:lnTo>
                  <a:close/>
                  <a:moveTo>
                    <a:pt x="40839" y="47495"/>
                  </a:moveTo>
                  <a:lnTo>
                    <a:pt x="40721" y="47613"/>
                  </a:lnTo>
                  <a:lnTo>
                    <a:pt x="39658" y="48676"/>
                  </a:lnTo>
                  <a:lnTo>
                    <a:pt x="39579" y="48794"/>
                  </a:lnTo>
                  <a:lnTo>
                    <a:pt x="39540" y="48952"/>
                  </a:lnTo>
                  <a:lnTo>
                    <a:pt x="39579" y="49109"/>
                  </a:lnTo>
                  <a:lnTo>
                    <a:pt x="39658" y="49227"/>
                  </a:lnTo>
                  <a:lnTo>
                    <a:pt x="39815" y="49306"/>
                  </a:lnTo>
                  <a:lnTo>
                    <a:pt x="39934" y="49346"/>
                  </a:lnTo>
                  <a:lnTo>
                    <a:pt x="40091" y="49306"/>
                  </a:lnTo>
                  <a:lnTo>
                    <a:pt x="40209" y="49227"/>
                  </a:lnTo>
                  <a:lnTo>
                    <a:pt x="41272" y="48125"/>
                  </a:lnTo>
                  <a:lnTo>
                    <a:pt x="41351" y="48007"/>
                  </a:lnTo>
                  <a:lnTo>
                    <a:pt x="41391" y="47849"/>
                  </a:lnTo>
                  <a:lnTo>
                    <a:pt x="41351" y="47691"/>
                  </a:lnTo>
                  <a:lnTo>
                    <a:pt x="41272" y="47573"/>
                  </a:lnTo>
                  <a:lnTo>
                    <a:pt x="41115" y="47495"/>
                  </a:lnTo>
                  <a:close/>
                  <a:moveTo>
                    <a:pt x="9373" y="48322"/>
                  </a:moveTo>
                  <a:lnTo>
                    <a:pt x="9255" y="48440"/>
                  </a:lnTo>
                  <a:lnTo>
                    <a:pt x="9176" y="48558"/>
                  </a:lnTo>
                  <a:lnTo>
                    <a:pt x="9137" y="48676"/>
                  </a:lnTo>
                  <a:lnTo>
                    <a:pt x="9176" y="48834"/>
                  </a:lnTo>
                  <a:lnTo>
                    <a:pt x="9255" y="48952"/>
                  </a:lnTo>
                  <a:lnTo>
                    <a:pt x="10319" y="50054"/>
                  </a:lnTo>
                  <a:lnTo>
                    <a:pt x="10476" y="50133"/>
                  </a:lnTo>
                  <a:lnTo>
                    <a:pt x="10752" y="50133"/>
                  </a:lnTo>
                  <a:lnTo>
                    <a:pt x="10870" y="50015"/>
                  </a:lnTo>
                  <a:lnTo>
                    <a:pt x="10949" y="49897"/>
                  </a:lnTo>
                  <a:lnTo>
                    <a:pt x="10988" y="49779"/>
                  </a:lnTo>
                  <a:lnTo>
                    <a:pt x="10949" y="49621"/>
                  </a:lnTo>
                  <a:lnTo>
                    <a:pt x="10870" y="49503"/>
                  </a:lnTo>
                  <a:lnTo>
                    <a:pt x="9807" y="48440"/>
                  </a:lnTo>
                  <a:lnTo>
                    <a:pt x="9649" y="48361"/>
                  </a:lnTo>
                  <a:lnTo>
                    <a:pt x="9531" y="48322"/>
                  </a:lnTo>
                  <a:close/>
                  <a:moveTo>
                    <a:pt x="38870" y="49621"/>
                  </a:moveTo>
                  <a:lnTo>
                    <a:pt x="38713" y="49661"/>
                  </a:lnTo>
                  <a:lnTo>
                    <a:pt x="38595" y="49739"/>
                  </a:lnTo>
                  <a:lnTo>
                    <a:pt x="37492" y="50803"/>
                  </a:lnTo>
                  <a:lnTo>
                    <a:pt x="37413" y="50921"/>
                  </a:lnTo>
                  <a:lnTo>
                    <a:pt x="37374" y="51039"/>
                  </a:lnTo>
                  <a:lnTo>
                    <a:pt x="37374" y="51196"/>
                  </a:lnTo>
                  <a:lnTo>
                    <a:pt x="37452" y="51315"/>
                  </a:lnTo>
                  <a:lnTo>
                    <a:pt x="37610" y="51393"/>
                  </a:lnTo>
                  <a:lnTo>
                    <a:pt x="37768" y="51433"/>
                  </a:lnTo>
                  <a:lnTo>
                    <a:pt x="37886" y="51433"/>
                  </a:lnTo>
                  <a:lnTo>
                    <a:pt x="38004" y="51354"/>
                  </a:lnTo>
                  <a:lnTo>
                    <a:pt x="39106" y="50291"/>
                  </a:lnTo>
                  <a:lnTo>
                    <a:pt x="39185" y="50173"/>
                  </a:lnTo>
                  <a:lnTo>
                    <a:pt x="39225" y="50015"/>
                  </a:lnTo>
                  <a:lnTo>
                    <a:pt x="39225" y="49897"/>
                  </a:lnTo>
                  <a:lnTo>
                    <a:pt x="39146" y="49739"/>
                  </a:lnTo>
                  <a:lnTo>
                    <a:pt x="38988" y="49661"/>
                  </a:lnTo>
                  <a:lnTo>
                    <a:pt x="38870" y="49621"/>
                  </a:lnTo>
                  <a:close/>
                  <a:moveTo>
                    <a:pt x="11697" y="50448"/>
                  </a:moveTo>
                  <a:lnTo>
                    <a:pt x="11539" y="50488"/>
                  </a:lnTo>
                  <a:lnTo>
                    <a:pt x="11421" y="50566"/>
                  </a:lnTo>
                  <a:lnTo>
                    <a:pt x="11342" y="50684"/>
                  </a:lnTo>
                  <a:lnTo>
                    <a:pt x="11303" y="50842"/>
                  </a:lnTo>
                  <a:lnTo>
                    <a:pt x="11342" y="50960"/>
                  </a:lnTo>
                  <a:lnTo>
                    <a:pt x="11421" y="51078"/>
                  </a:lnTo>
                  <a:lnTo>
                    <a:pt x="12563" y="52142"/>
                  </a:lnTo>
                  <a:lnTo>
                    <a:pt x="12681" y="52220"/>
                  </a:lnTo>
                  <a:lnTo>
                    <a:pt x="12800" y="52220"/>
                  </a:lnTo>
                  <a:lnTo>
                    <a:pt x="12957" y="52181"/>
                  </a:lnTo>
                  <a:lnTo>
                    <a:pt x="13115" y="52102"/>
                  </a:lnTo>
                  <a:lnTo>
                    <a:pt x="13193" y="51984"/>
                  </a:lnTo>
                  <a:lnTo>
                    <a:pt x="13193" y="51827"/>
                  </a:lnTo>
                  <a:lnTo>
                    <a:pt x="13154" y="51708"/>
                  </a:lnTo>
                  <a:lnTo>
                    <a:pt x="13075" y="51551"/>
                  </a:lnTo>
                  <a:lnTo>
                    <a:pt x="11973" y="50527"/>
                  </a:lnTo>
                  <a:lnTo>
                    <a:pt x="11815" y="50448"/>
                  </a:lnTo>
                  <a:close/>
                  <a:moveTo>
                    <a:pt x="36665" y="51708"/>
                  </a:moveTo>
                  <a:lnTo>
                    <a:pt x="36507" y="51748"/>
                  </a:lnTo>
                  <a:lnTo>
                    <a:pt x="36389" y="51827"/>
                  </a:lnTo>
                  <a:lnTo>
                    <a:pt x="35247" y="52811"/>
                  </a:lnTo>
                  <a:lnTo>
                    <a:pt x="35168" y="52929"/>
                  </a:lnTo>
                  <a:lnTo>
                    <a:pt x="35129" y="53087"/>
                  </a:lnTo>
                  <a:lnTo>
                    <a:pt x="35129" y="53244"/>
                  </a:lnTo>
                  <a:lnTo>
                    <a:pt x="35208" y="53362"/>
                  </a:lnTo>
                  <a:lnTo>
                    <a:pt x="35326" y="53441"/>
                  </a:lnTo>
                  <a:lnTo>
                    <a:pt x="35483" y="53481"/>
                  </a:lnTo>
                  <a:lnTo>
                    <a:pt x="35641" y="53481"/>
                  </a:lnTo>
                  <a:lnTo>
                    <a:pt x="35759" y="53402"/>
                  </a:lnTo>
                  <a:lnTo>
                    <a:pt x="36901" y="52378"/>
                  </a:lnTo>
                  <a:lnTo>
                    <a:pt x="36980" y="52260"/>
                  </a:lnTo>
                  <a:lnTo>
                    <a:pt x="37019" y="52102"/>
                  </a:lnTo>
                  <a:lnTo>
                    <a:pt x="36980" y="51984"/>
                  </a:lnTo>
                  <a:lnTo>
                    <a:pt x="36901" y="51827"/>
                  </a:lnTo>
                  <a:lnTo>
                    <a:pt x="36783" y="51748"/>
                  </a:lnTo>
                  <a:lnTo>
                    <a:pt x="36665" y="51708"/>
                  </a:lnTo>
                  <a:close/>
                  <a:moveTo>
                    <a:pt x="13942" y="52496"/>
                  </a:moveTo>
                  <a:lnTo>
                    <a:pt x="13784" y="52535"/>
                  </a:lnTo>
                  <a:lnTo>
                    <a:pt x="13666" y="52614"/>
                  </a:lnTo>
                  <a:lnTo>
                    <a:pt x="13587" y="52732"/>
                  </a:lnTo>
                  <a:lnTo>
                    <a:pt x="13548" y="52890"/>
                  </a:lnTo>
                  <a:lnTo>
                    <a:pt x="13587" y="53047"/>
                  </a:lnTo>
                  <a:lnTo>
                    <a:pt x="13705" y="53166"/>
                  </a:lnTo>
                  <a:lnTo>
                    <a:pt x="14847" y="54150"/>
                  </a:lnTo>
                  <a:lnTo>
                    <a:pt x="14966" y="54229"/>
                  </a:lnTo>
                  <a:lnTo>
                    <a:pt x="15084" y="54268"/>
                  </a:lnTo>
                  <a:lnTo>
                    <a:pt x="15241" y="54229"/>
                  </a:lnTo>
                  <a:lnTo>
                    <a:pt x="15359" y="54111"/>
                  </a:lnTo>
                  <a:lnTo>
                    <a:pt x="15438" y="53993"/>
                  </a:lnTo>
                  <a:lnTo>
                    <a:pt x="15478" y="53835"/>
                  </a:lnTo>
                  <a:lnTo>
                    <a:pt x="15438" y="53717"/>
                  </a:lnTo>
                  <a:lnTo>
                    <a:pt x="15359" y="53599"/>
                  </a:lnTo>
                  <a:lnTo>
                    <a:pt x="14217" y="52575"/>
                  </a:lnTo>
                  <a:lnTo>
                    <a:pt x="14060" y="52496"/>
                  </a:lnTo>
                  <a:close/>
                  <a:moveTo>
                    <a:pt x="34381" y="53717"/>
                  </a:moveTo>
                  <a:lnTo>
                    <a:pt x="34223" y="53756"/>
                  </a:lnTo>
                  <a:lnTo>
                    <a:pt x="34105" y="53835"/>
                  </a:lnTo>
                  <a:lnTo>
                    <a:pt x="32963" y="54820"/>
                  </a:lnTo>
                  <a:lnTo>
                    <a:pt x="32845" y="54938"/>
                  </a:lnTo>
                  <a:lnTo>
                    <a:pt x="32805" y="55056"/>
                  </a:lnTo>
                  <a:lnTo>
                    <a:pt x="32845" y="55213"/>
                  </a:lnTo>
                  <a:lnTo>
                    <a:pt x="32884" y="55332"/>
                  </a:lnTo>
                  <a:lnTo>
                    <a:pt x="33042" y="55450"/>
                  </a:lnTo>
                  <a:lnTo>
                    <a:pt x="33199" y="55489"/>
                  </a:lnTo>
                  <a:lnTo>
                    <a:pt x="33317" y="55450"/>
                  </a:lnTo>
                  <a:lnTo>
                    <a:pt x="33436" y="55371"/>
                  </a:lnTo>
                  <a:lnTo>
                    <a:pt x="34578" y="54386"/>
                  </a:lnTo>
                  <a:lnTo>
                    <a:pt x="34696" y="54268"/>
                  </a:lnTo>
                  <a:lnTo>
                    <a:pt x="34735" y="54150"/>
                  </a:lnTo>
                  <a:lnTo>
                    <a:pt x="34696" y="53993"/>
                  </a:lnTo>
                  <a:lnTo>
                    <a:pt x="34617" y="53874"/>
                  </a:lnTo>
                  <a:lnTo>
                    <a:pt x="34499" y="53756"/>
                  </a:lnTo>
                  <a:lnTo>
                    <a:pt x="34381" y="53717"/>
                  </a:lnTo>
                  <a:close/>
                  <a:moveTo>
                    <a:pt x="16226" y="54465"/>
                  </a:moveTo>
                  <a:lnTo>
                    <a:pt x="16068" y="54505"/>
                  </a:lnTo>
                  <a:lnTo>
                    <a:pt x="15950" y="54623"/>
                  </a:lnTo>
                  <a:lnTo>
                    <a:pt x="15871" y="54741"/>
                  </a:lnTo>
                  <a:lnTo>
                    <a:pt x="15871" y="54898"/>
                  </a:lnTo>
                  <a:lnTo>
                    <a:pt x="15911" y="55016"/>
                  </a:lnTo>
                  <a:lnTo>
                    <a:pt x="15989" y="55135"/>
                  </a:lnTo>
                  <a:lnTo>
                    <a:pt x="17171" y="56119"/>
                  </a:lnTo>
                  <a:lnTo>
                    <a:pt x="17289" y="56198"/>
                  </a:lnTo>
                  <a:lnTo>
                    <a:pt x="17565" y="56198"/>
                  </a:lnTo>
                  <a:lnTo>
                    <a:pt x="17722" y="56080"/>
                  </a:lnTo>
                  <a:lnTo>
                    <a:pt x="17762" y="55962"/>
                  </a:lnTo>
                  <a:lnTo>
                    <a:pt x="17801" y="55804"/>
                  </a:lnTo>
                  <a:lnTo>
                    <a:pt x="17762" y="55647"/>
                  </a:lnTo>
                  <a:lnTo>
                    <a:pt x="17644" y="55528"/>
                  </a:lnTo>
                  <a:lnTo>
                    <a:pt x="16501" y="54583"/>
                  </a:lnTo>
                  <a:lnTo>
                    <a:pt x="16344" y="54505"/>
                  </a:lnTo>
                  <a:lnTo>
                    <a:pt x="16226" y="54465"/>
                  </a:lnTo>
                  <a:close/>
                  <a:moveTo>
                    <a:pt x="31900" y="55686"/>
                  </a:moveTo>
                  <a:lnTo>
                    <a:pt x="31782" y="55765"/>
                  </a:lnTo>
                  <a:lnTo>
                    <a:pt x="30600" y="56749"/>
                  </a:lnTo>
                  <a:lnTo>
                    <a:pt x="30521" y="56867"/>
                  </a:lnTo>
                  <a:lnTo>
                    <a:pt x="30482" y="56986"/>
                  </a:lnTo>
                  <a:lnTo>
                    <a:pt x="30482" y="57143"/>
                  </a:lnTo>
                  <a:lnTo>
                    <a:pt x="30561" y="57261"/>
                  </a:lnTo>
                  <a:lnTo>
                    <a:pt x="30679" y="57379"/>
                  </a:lnTo>
                  <a:lnTo>
                    <a:pt x="30836" y="57419"/>
                  </a:lnTo>
                  <a:lnTo>
                    <a:pt x="30954" y="57379"/>
                  </a:lnTo>
                  <a:lnTo>
                    <a:pt x="31073" y="57340"/>
                  </a:lnTo>
                  <a:lnTo>
                    <a:pt x="32254" y="56355"/>
                  </a:lnTo>
                  <a:lnTo>
                    <a:pt x="32372" y="56237"/>
                  </a:lnTo>
                  <a:lnTo>
                    <a:pt x="32412" y="56119"/>
                  </a:lnTo>
                  <a:lnTo>
                    <a:pt x="32372" y="55962"/>
                  </a:lnTo>
                  <a:lnTo>
                    <a:pt x="32333" y="55843"/>
                  </a:lnTo>
                  <a:lnTo>
                    <a:pt x="32215" y="55725"/>
                  </a:lnTo>
                  <a:lnTo>
                    <a:pt x="32057" y="55686"/>
                  </a:lnTo>
                  <a:close/>
                  <a:moveTo>
                    <a:pt x="18549" y="56434"/>
                  </a:moveTo>
                  <a:lnTo>
                    <a:pt x="18392" y="56474"/>
                  </a:lnTo>
                  <a:lnTo>
                    <a:pt x="18274" y="56552"/>
                  </a:lnTo>
                  <a:lnTo>
                    <a:pt x="18234" y="56710"/>
                  </a:lnTo>
                  <a:lnTo>
                    <a:pt x="18195" y="56828"/>
                  </a:lnTo>
                  <a:lnTo>
                    <a:pt x="18234" y="56986"/>
                  </a:lnTo>
                  <a:lnTo>
                    <a:pt x="18352" y="57104"/>
                  </a:lnTo>
                  <a:lnTo>
                    <a:pt x="19534" y="58049"/>
                  </a:lnTo>
                  <a:lnTo>
                    <a:pt x="19652" y="58128"/>
                  </a:lnTo>
                  <a:lnTo>
                    <a:pt x="19770" y="58128"/>
                  </a:lnTo>
                  <a:lnTo>
                    <a:pt x="19928" y="58088"/>
                  </a:lnTo>
                  <a:lnTo>
                    <a:pt x="20085" y="58009"/>
                  </a:lnTo>
                  <a:lnTo>
                    <a:pt x="20125" y="57852"/>
                  </a:lnTo>
                  <a:lnTo>
                    <a:pt x="20164" y="57734"/>
                  </a:lnTo>
                  <a:lnTo>
                    <a:pt x="20125" y="57576"/>
                  </a:lnTo>
                  <a:lnTo>
                    <a:pt x="20006" y="57458"/>
                  </a:lnTo>
                  <a:lnTo>
                    <a:pt x="18825" y="56513"/>
                  </a:lnTo>
                  <a:lnTo>
                    <a:pt x="18707" y="56434"/>
                  </a:lnTo>
                  <a:close/>
                  <a:moveTo>
                    <a:pt x="29537" y="57616"/>
                  </a:moveTo>
                  <a:lnTo>
                    <a:pt x="29419" y="57694"/>
                  </a:lnTo>
                  <a:lnTo>
                    <a:pt x="28237" y="58640"/>
                  </a:lnTo>
                  <a:lnTo>
                    <a:pt x="28119" y="58758"/>
                  </a:lnTo>
                  <a:lnTo>
                    <a:pt x="28080" y="58876"/>
                  </a:lnTo>
                  <a:lnTo>
                    <a:pt x="28080" y="59033"/>
                  </a:lnTo>
                  <a:lnTo>
                    <a:pt x="28158" y="59152"/>
                  </a:lnTo>
                  <a:lnTo>
                    <a:pt x="28316" y="59270"/>
                  </a:lnTo>
                  <a:lnTo>
                    <a:pt x="28473" y="59309"/>
                  </a:lnTo>
                  <a:lnTo>
                    <a:pt x="28592" y="59270"/>
                  </a:lnTo>
                  <a:lnTo>
                    <a:pt x="28710" y="59230"/>
                  </a:lnTo>
                  <a:lnTo>
                    <a:pt x="29891" y="58285"/>
                  </a:lnTo>
                  <a:lnTo>
                    <a:pt x="30009" y="58167"/>
                  </a:lnTo>
                  <a:lnTo>
                    <a:pt x="30049" y="58009"/>
                  </a:lnTo>
                  <a:lnTo>
                    <a:pt x="30009" y="57891"/>
                  </a:lnTo>
                  <a:lnTo>
                    <a:pt x="29970" y="57734"/>
                  </a:lnTo>
                  <a:lnTo>
                    <a:pt x="29852" y="57655"/>
                  </a:lnTo>
                  <a:lnTo>
                    <a:pt x="29694" y="57616"/>
                  </a:lnTo>
                  <a:close/>
                  <a:moveTo>
                    <a:pt x="20912" y="58325"/>
                  </a:moveTo>
                  <a:lnTo>
                    <a:pt x="20794" y="58364"/>
                  </a:lnTo>
                  <a:lnTo>
                    <a:pt x="20676" y="58482"/>
                  </a:lnTo>
                  <a:lnTo>
                    <a:pt x="20597" y="58600"/>
                  </a:lnTo>
                  <a:lnTo>
                    <a:pt x="20597" y="58758"/>
                  </a:lnTo>
                  <a:lnTo>
                    <a:pt x="20637" y="58876"/>
                  </a:lnTo>
                  <a:lnTo>
                    <a:pt x="20715" y="58994"/>
                  </a:lnTo>
                  <a:lnTo>
                    <a:pt x="21936" y="59939"/>
                  </a:lnTo>
                  <a:lnTo>
                    <a:pt x="22054" y="60018"/>
                  </a:lnTo>
                  <a:lnTo>
                    <a:pt x="22172" y="60018"/>
                  </a:lnTo>
                  <a:lnTo>
                    <a:pt x="22330" y="59979"/>
                  </a:lnTo>
                  <a:lnTo>
                    <a:pt x="22487" y="59860"/>
                  </a:lnTo>
                  <a:lnTo>
                    <a:pt x="22527" y="59742"/>
                  </a:lnTo>
                  <a:lnTo>
                    <a:pt x="22527" y="59585"/>
                  </a:lnTo>
                  <a:lnTo>
                    <a:pt x="22487" y="59467"/>
                  </a:lnTo>
                  <a:lnTo>
                    <a:pt x="22409" y="59348"/>
                  </a:lnTo>
                  <a:lnTo>
                    <a:pt x="21188" y="58403"/>
                  </a:lnTo>
                  <a:lnTo>
                    <a:pt x="21070" y="58325"/>
                  </a:lnTo>
                  <a:close/>
                  <a:moveTo>
                    <a:pt x="27292" y="59467"/>
                  </a:moveTo>
                  <a:lnTo>
                    <a:pt x="27174" y="59506"/>
                  </a:lnTo>
                  <a:lnTo>
                    <a:pt x="27016" y="59545"/>
                  </a:lnTo>
                  <a:lnTo>
                    <a:pt x="26465" y="59979"/>
                  </a:lnTo>
                  <a:lnTo>
                    <a:pt x="26150" y="60175"/>
                  </a:lnTo>
                  <a:lnTo>
                    <a:pt x="25835" y="60333"/>
                  </a:lnTo>
                  <a:lnTo>
                    <a:pt x="25717" y="60412"/>
                  </a:lnTo>
                  <a:lnTo>
                    <a:pt x="25638" y="60530"/>
                  </a:lnTo>
                  <a:lnTo>
                    <a:pt x="25599" y="60687"/>
                  </a:lnTo>
                  <a:lnTo>
                    <a:pt x="25638" y="60845"/>
                  </a:lnTo>
                  <a:lnTo>
                    <a:pt x="25677" y="60924"/>
                  </a:lnTo>
                  <a:lnTo>
                    <a:pt x="25796" y="61002"/>
                  </a:lnTo>
                  <a:lnTo>
                    <a:pt x="25874" y="61042"/>
                  </a:lnTo>
                  <a:lnTo>
                    <a:pt x="25992" y="61081"/>
                  </a:lnTo>
                  <a:lnTo>
                    <a:pt x="26111" y="61042"/>
                  </a:lnTo>
                  <a:lnTo>
                    <a:pt x="26544" y="60845"/>
                  </a:lnTo>
                  <a:lnTo>
                    <a:pt x="26938" y="60609"/>
                  </a:lnTo>
                  <a:lnTo>
                    <a:pt x="27489" y="60175"/>
                  </a:lnTo>
                  <a:lnTo>
                    <a:pt x="27568" y="60057"/>
                  </a:lnTo>
                  <a:lnTo>
                    <a:pt x="27646" y="59900"/>
                  </a:lnTo>
                  <a:lnTo>
                    <a:pt x="27607" y="59782"/>
                  </a:lnTo>
                  <a:lnTo>
                    <a:pt x="27568" y="59624"/>
                  </a:lnTo>
                  <a:lnTo>
                    <a:pt x="27450" y="59545"/>
                  </a:lnTo>
                  <a:lnTo>
                    <a:pt x="27292" y="59467"/>
                  </a:lnTo>
                  <a:close/>
                  <a:moveTo>
                    <a:pt x="23433" y="60136"/>
                  </a:moveTo>
                  <a:lnTo>
                    <a:pt x="23275" y="60175"/>
                  </a:lnTo>
                  <a:lnTo>
                    <a:pt x="23157" y="60215"/>
                  </a:lnTo>
                  <a:lnTo>
                    <a:pt x="23078" y="60333"/>
                  </a:lnTo>
                  <a:lnTo>
                    <a:pt x="23039" y="60491"/>
                  </a:lnTo>
                  <a:lnTo>
                    <a:pt x="23039" y="60648"/>
                  </a:lnTo>
                  <a:lnTo>
                    <a:pt x="23118" y="60766"/>
                  </a:lnTo>
                  <a:lnTo>
                    <a:pt x="23236" y="60845"/>
                  </a:lnTo>
                  <a:lnTo>
                    <a:pt x="23590" y="61042"/>
                  </a:lnTo>
                  <a:lnTo>
                    <a:pt x="24023" y="61160"/>
                  </a:lnTo>
                  <a:lnTo>
                    <a:pt x="24417" y="61239"/>
                  </a:lnTo>
                  <a:lnTo>
                    <a:pt x="24850" y="61278"/>
                  </a:lnTo>
                  <a:lnTo>
                    <a:pt x="25008" y="61239"/>
                  </a:lnTo>
                  <a:lnTo>
                    <a:pt x="25126" y="61160"/>
                  </a:lnTo>
                  <a:lnTo>
                    <a:pt x="25205" y="61042"/>
                  </a:lnTo>
                  <a:lnTo>
                    <a:pt x="25244" y="60884"/>
                  </a:lnTo>
                  <a:lnTo>
                    <a:pt x="25205" y="60766"/>
                  </a:lnTo>
                  <a:lnTo>
                    <a:pt x="25126" y="60648"/>
                  </a:lnTo>
                  <a:lnTo>
                    <a:pt x="25008" y="60569"/>
                  </a:lnTo>
                  <a:lnTo>
                    <a:pt x="24850" y="60530"/>
                  </a:lnTo>
                  <a:lnTo>
                    <a:pt x="24535" y="60491"/>
                  </a:lnTo>
                  <a:lnTo>
                    <a:pt x="24181" y="60451"/>
                  </a:lnTo>
                  <a:lnTo>
                    <a:pt x="23866" y="60333"/>
                  </a:lnTo>
                  <a:lnTo>
                    <a:pt x="23590" y="60215"/>
                  </a:lnTo>
                  <a:lnTo>
                    <a:pt x="23433" y="60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4080;p33">
              <a:extLst>
                <a:ext uri="{FF2B5EF4-FFF2-40B4-BE49-F238E27FC236}">
                  <a16:creationId xmlns="" xmlns:a16="http://schemas.microsoft.com/office/drawing/2014/main" id="{809E369E-D5E7-4B5A-AA6C-BAEB42E9965D}"/>
                </a:ext>
              </a:extLst>
            </p:cNvPr>
            <p:cNvSpPr/>
            <p:nvPr/>
          </p:nvSpPr>
          <p:spPr>
            <a:xfrm>
              <a:off x="6843750" y="914125"/>
              <a:ext cx="1033800" cy="1318325"/>
            </a:xfrm>
            <a:custGeom>
              <a:avLst/>
              <a:gdLst/>
              <a:ahLst/>
              <a:cxnLst/>
              <a:rect l="l" t="t" r="r" b="b"/>
              <a:pathLst>
                <a:path w="41352" h="52733" extrusionOk="0">
                  <a:moveTo>
                    <a:pt x="20086" y="2954"/>
                  </a:moveTo>
                  <a:lnTo>
                    <a:pt x="20322" y="2994"/>
                  </a:lnTo>
                  <a:lnTo>
                    <a:pt x="20558" y="3033"/>
                  </a:lnTo>
                  <a:lnTo>
                    <a:pt x="20755" y="3112"/>
                  </a:lnTo>
                  <a:lnTo>
                    <a:pt x="21188" y="3309"/>
                  </a:lnTo>
                  <a:lnTo>
                    <a:pt x="21582" y="3624"/>
                  </a:lnTo>
                  <a:lnTo>
                    <a:pt x="21897" y="3978"/>
                  </a:lnTo>
                  <a:lnTo>
                    <a:pt x="22212" y="4411"/>
                  </a:lnTo>
                  <a:lnTo>
                    <a:pt x="22291" y="4687"/>
                  </a:lnTo>
                  <a:lnTo>
                    <a:pt x="22409" y="4923"/>
                  </a:lnTo>
                  <a:lnTo>
                    <a:pt x="22449" y="5199"/>
                  </a:lnTo>
                  <a:lnTo>
                    <a:pt x="22527" y="5475"/>
                  </a:lnTo>
                  <a:lnTo>
                    <a:pt x="22527" y="5987"/>
                  </a:lnTo>
                  <a:lnTo>
                    <a:pt x="22449" y="6459"/>
                  </a:lnTo>
                  <a:lnTo>
                    <a:pt x="22330" y="6932"/>
                  </a:lnTo>
                  <a:lnTo>
                    <a:pt x="22094" y="7365"/>
                  </a:lnTo>
                  <a:lnTo>
                    <a:pt x="21937" y="7523"/>
                  </a:lnTo>
                  <a:lnTo>
                    <a:pt x="21779" y="7720"/>
                  </a:lnTo>
                  <a:lnTo>
                    <a:pt x="21622" y="7838"/>
                  </a:lnTo>
                  <a:lnTo>
                    <a:pt x="21425" y="7995"/>
                  </a:lnTo>
                  <a:lnTo>
                    <a:pt x="21228" y="8074"/>
                  </a:lnTo>
                  <a:lnTo>
                    <a:pt x="20991" y="8153"/>
                  </a:lnTo>
                  <a:lnTo>
                    <a:pt x="20755" y="8231"/>
                  </a:lnTo>
                  <a:lnTo>
                    <a:pt x="20519" y="8271"/>
                  </a:lnTo>
                  <a:lnTo>
                    <a:pt x="20283" y="8271"/>
                  </a:lnTo>
                  <a:lnTo>
                    <a:pt x="20086" y="8231"/>
                  </a:lnTo>
                  <a:lnTo>
                    <a:pt x="19849" y="8192"/>
                  </a:lnTo>
                  <a:lnTo>
                    <a:pt x="19613" y="8113"/>
                  </a:lnTo>
                  <a:lnTo>
                    <a:pt x="19180" y="7916"/>
                  </a:lnTo>
                  <a:lnTo>
                    <a:pt x="18825" y="7601"/>
                  </a:lnTo>
                  <a:lnTo>
                    <a:pt x="18471" y="7247"/>
                  </a:lnTo>
                  <a:lnTo>
                    <a:pt x="18195" y="6814"/>
                  </a:lnTo>
                  <a:lnTo>
                    <a:pt x="18077" y="6538"/>
                  </a:lnTo>
                  <a:lnTo>
                    <a:pt x="17998" y="6302"/>
                  </a:lnTo>
                  <a:lnTo>
                    <a:pt x="17920" y="6026"/>
                  </a:lnTo>
                  <a:lnTo>
                    <a:pt x="17880" y="5790"/>
                  </a:lnTo>
                  <a:lnTo>
                    <a:pt x="17841" y="5238"/>
                  </a:lnTo>
                  <a:lnTo>
                    <a:pt x="17920" y="4766"/>
                  </a:lnTo>
                  <a:lnTo>
                    <a:pt x="18077" y="4293"/>
                  </a:lnTo>
                  <a:lnTo>
                    <a:pt x="18313" y="3860"/>
                  </a:lnTo>
                  <a:lnTo>
                    <a:pt x="18432" y="3703"/>
                  </a:lnTo>
                  <a:lnTo>
                    <a:pt x="18589" y="3506"/>
                  </a:lnTo>
                  <a:lnTo>
                    <a:pt x="18786" y="3388"/>
                  </a:lnTo>
                  <a:lnTo>
                    <a:pt x="18983" y="3230"/>
                  </a:lnTo>
                  <a:lnTo>
                    <a:pt x="19180" y="3151"/>
                  </a:lnTo>
                  <a:lnTo>
                    <a:pt x="19416" y="3072"/>
                  </a:lnTo>
                  <a:lnTo>
                    <a:pt x="19613" y="2994"/>
                  </a:lnTo>
                  <a:lnTo>
                    <a:pt x="19849" y="2954"/>
                  </a:lnTo>
                  <a:close/>
                  <a:moveTo>
                    <a:pt x="19613" y="1"/>
                  </a:moveTo>
                  <a:lnTo>
                    <a:pt x="19062" y="119"/>
                  </a:lnTo>
                  <a:lnTo>
                    <a:pt x="18510" y="237"/>
                  </a:lnTo>
                  <a:lnTo>
                    <a:pt x="17998" y="434"/>
                  </a:lnTo>
                  <a:lnTo>
                    <a:pt x="17526" y="670"/>
                  </a:lnTo>
                  <a:lnTo>
                    <a:pt x="17053" y="946"/>
                  </a:lnTo>
                  <a:lnTo>
                    <a:pt x="16620" y="1261"/>
                  </a:lnTo>
                  <a:lnTo>
                    <a:pt x="16226" y="1655"/>
                  </a:lnTo>
                  <a:lnTo>
                    <a:pt x="15872" y="2049"/>
                  </a:lnTo>
                  <a:lnTo>
                    <a:pt x="15517" y="2482"/>
                  </a:lnTo>
                  <a:lnTo>
                    <a:pt x="15242" y="2915"/>
                  </a:lnTo>
                  <a:lnTo>
                    <a:pt x="15005" y="3427"/>
                  </a:lnTo>
                  <a:lnTo>
                    <a:pt x="14808" y="3939"/>
                  </a:lnTo>
                  <a:lnTo>
                    <a:pt x="14690" y="4490"/>
                  </a:lnTo>
                  <a:lnTo>
                    <a:pt x="14612" y="5042"/>
                  </a:lnTo>
                  <a:lnTo>
                    <a:pt x="14572" y="5632"/>
                  </a:lnTo>
                  <a:lnTo>
                    <a:pt x="14572" y="6026"/>
                  </a:lnTo>
                  <a:lnTo>
                    <a:pt x="14612" y="6420"/>
                  </a:lnTo>
                  <a:lnTo>
                    <a:pt x="14690" y="6853"/>
                  </a:lnTo>
                  <a:lnTo>
                    <a:pt x="14808" y="7208"/>
                  </a:lnTo>
                  <a:lnTo>
                    <a:pt x="14927" y="7601"/>
                  </a:lnTo>
                  <a:lnTo>
                    <a:pt x="15084" y="7956"/>
                  </a:lnTo>
                  <a:lnTo>
                    <a:pt x="15281" y="8310"/>
                  </a:lnTo>
                  <a:lnTo>
                    <a:pt x="15478" y="8665"/>
                  </a:lnTo>
                  <a:lnTo>
                    <a:pt x="15675" y="8980"/>
                  </a:lnTo>
                  <a:lnTo>
                    <a:pt x="15911" y="9255"/>
                  </a:lnTo>
                  <a:lnTo>
                    <a:pt x="16187" y="9570"/>
                  </a:lnTo>
                  <a:lnTo>
                    <a:pt x="16463" y="9807"/>
                  </a:lnTo>
                  <a:lnTo>
                    <a:pt x="16778" y="10082"/>
                  </a:lnTo>
                  <a:lnTo>
                    <a:pt x="17093" y="10279"/>
                  </a:lnTo>
                  <a:lnTo>
                    <a:pt x="17408" y="10516"/>
                  </a:lnTo>
                  <a:lnTo>
                    <a:pt x="17762" y="10673"/>
                  </a:lnTo>
                  <a:lnTo>
                    <a:pt x="17762" y="15675"/>
                  </a:lnTo>
                  <a:lnTo>
                    <a:pt x="9807" y="16147"/>
                  </a:lnTo>
                  <a:lnTo>
                    <a:pt x="9807" y="16659"/>
                  </a:lnTo>
                  <a:lnTo>
                    <a:pt x="9886" y="17880"/>
                  </a:lnTo>
                  <a:lnTo>
                    <a:pt x="9965" y="18628"/>
                  </a:lnTo>
                  <a:lnTo>
                    <a:pt x="10083" y="19376"/>
                  </a:lnTo>
                  <a:lnTo>
                    <a:pt x="10240" y="20046"/>
                  </a:lnTo>
                  <a:lnTo>
                    <a:pt x="10319" y="20361"/>
                  </a:lnTo>
                  <a:lnTo>
                    <a:pt x="10437" y="20637"/>
                  </a:lnTo>
                  <a:lnTo>
                    <a:pt x="10516" y="20755"/>
                  </a:lnTo>
                  <a:lnTo>
                    <a:pt x="10673" y="20834"/>
                  </a:lnTo>
                  <a:lnTo>
                    <a:pt x="10910" y="20912"/>
                  </a:lnTo>
                  <a:lnTo>
                    <a:pt x="11185" y="20952"/>
                  </a:lnTo>
                  <a:lnTo>
                    <a:pt x="11894" y="21070"/>
                  </a:lnTo>
                  <a:lnTo>
                    <a:pt x="12800" y="21149"/>
                  </a:lnTo>
                  <a:lnTo>
                    <a:pt x="13863" y="21227"/>
                  </a:lnTo>
                  <a:lnTo>
                    <a:pt x="17841" y="21227"/>
                  </a:lnTo>
                  <a:lnTo>
                    <a:pt x="17959" y="27292"/>
                  </a:lnTo>
                  <a:lnTo>
                    <a:pt x="18038" y="30482"/>
                  </a:lnTo>
                  <a:lnTo>
                    <a:pt x="18195" y="33711"/>
                  </a:lnTo>
                  <a:lnTo>
                    <a:pt x="18353" y="36901"/>
                  </a:lnTo>
                  <a:lnTo>
                    <a:pt x="18550" y="39973"/>
                  </a:lnTo>
                  <a:lnTo>
                    <a:pt x="18825" y="42887"/>
                  </a:lnTo>
                  <a:lnTo>
                    <a:pt x="19101" y="45605"/>
                  </a:lnTo>
                  <a:lnTo>
                    <a:pt x="19101" y="45605"/>
                  </a:lnTo>
                  <a:lnTo>
                    <a:pt x="18235" y="45093"/>
                  </a:lnTo>
                  <a:lnTo>
                    <a:pt x="17368" y="44541"/>
                  </a:lnTo>
                  <a:lnTo>
                    <a:pt x="15675" y="43399"/>
                  </a:lnTo>
                  <a:lnTo>
                    <a:pt x="14060" y="42218"/>
                  </a:lnTo>
                  <a:lnTo>
                    <a:pt x="12485" y="40958"/>
                  </a:lnTo>
                  <a:lnTo>
                    <a:pt x="10949" y="39658"/>
                  </a:lnTo>
                  <a:lnTo>
                    <a:pt x="9531" y="38319"/>
                  </a:lnTo>
                  <a:lnTo>
                    <a:pt x="8192" y="36980"/>
                  </a:lnTo>
                  <a:lnTo>
                    <a:pt x="6932" y="35602"/>
                  </a:lnTo>
                  <a:lnTo>
                    <a:pt x="7247" y="35287"/>
                  </a:lnTo>
                  <a:lnTo>
                    <a:pt x="7680" y="34893"/>
                  </a:lnTo>
                  <a:lnTo>
                    <a:pt x="8114" y="34538"/>
                  </a:lnTo>
                  <a:lnTo>
                    <a:pt x="8429" y="34184"/>
                  </a:lnTo>
                  <a:lnTo>
                    <a:pt x="7523" y="33475"/>
                  </a:lnTo>
                  <a:lnTo>
                    <a:pt x="6578" y="32766"/>
                  </a:lnTo>
                  <a:lnTo>
                    <a:pt x="5593" y="32097"/>
                  </a:lnTo>
                  <a:lnTo>
                    <a:pt x="4569" y="31506"/>
                  </a:lnTo>
                  <a:lnTo>
                    <a:pt x="3506" y="30955"/>
                  </a:lnTo>
                  <a:lnTo>
                    <a:pt x="2364" y="30443"/>
                  </a:lnTo>
                  <a:lnTo>
                    <a:pt x="1222" y="29970"/>
                  </a:lnTo>
                  <a:lnTo>
                    <a:pt x="40" y="29576"/>
                  </a:lnTo>
                  <a:lnTo>
                    <a:pt x="1" y="30718"/>
                  </a:lnTo>
                  <a:lnTo>
                    <a:pt x="40" y="31860"/>
                  </a:lnTo>
                  <a:lnTo>
                    <a:pt x="119" y="32963"/>
                  </a:lnTo>
                  <a:lnTo>
                    <a:pt x="277" y="34105"/>
                  </a:lnTo>
                  <a:lnTo>
                    <a:pt x="513" y="35208"/>
                  </a:lnTo>
                  <a:lnTo>
                    <a:pt x="789" y="36350"/>
                  </a:lnTo>
                  <a:lnTo>
                    <a:pt x="1143" y="37453"/>
                  </a:lnTo>
                  <a:lnTo>
                    <a:pt x="1537" y="38516"/>
                  </a:lnTo>
                  <a:lnTo>
                    <a:pt x="1891" y="38516"/>
                  </a:lnTo>
                  <a:lnTo>
                    <a:pt x="2206" y="38398"/>
                  </a:lnTo>
                  <a:lnTo>
                    <a:pt x="2561" y="38240"/>
                  </a:lnTo>
                  <a:lnTo>
                    <a:pt x="2915" y="38043"/>
                  </a:lnTo>
                  <a:lnTo>
                    <a:pt x="3270" y="37768"/>
                  </a:lnTo>
                  <a:lnTo>
                    <a:pt x="3585" y="37531"/>
                  </a:lnTo>
                  <a:lnTo>
                    <a:pt x="4018" y="37059"/>
                  </a:lnTo>
                  <a:lnTo>
                    <a:pt x="4412" y="37610"/>
                  </a:lnTo>
                  <a:lnTo>
                    <a:pt x="4806" y="38201"/>
                  </a:lnTo>
                  <a:lnTo>
                    <a:pt x="5278" y="38792"/>
                  </a:lnTo>
                  <a:lnTo>
                    <a:pt x="5790" y="39382"/>
                  </a:lnTo>
                  <a:lnTo>
                    <a:pt x="6893" y="40643"/>
                  </a:lnTo>
                  <a:lnTo>
                    <a:pt x="8153" y="41942"/>
                  </a:lnTo>
                  <a:lnTo>
                    <a:pt x="9492" y="43281"/>
                  </a:lnTo>
                  <a:lnTo>
                    <a:pt x="10870" y="44581"/>
                  </a:lnTo>
                  <a:lnTo>
                    <a:pt x="12288" y="45841"/>
                  </a:lnTo>
                  <a:lnTo>
                    <a:pt x="13706" y="47062"/>
                  </a:lnTo>
                  <a:lnTo>
                    <a:pt x="16344" y="49307"/>
                  </a:lnTo>
                  <a:lnTo>
                    <a:pt x="18589" y="51118"/>
                  </a:lnTo>
                  <a:lnTo>
                    <a:pt x="20676" y="52733"/>
                  </a:lnTo>
                  <a:lnTo>
                    <a:pt x="22764" y="51118"/>
                  </a:lnTo>
                  <a:lnTo>
                    <a:pt x="25008" y="49307"/>
                  </a:lnTo>
                  <a:lnTo>
                    <a:pt x="27647" y="47062"/>
                  </a:lnTo>
                  <a:lnTo>
                    <a:pt x="29065" y="45841"/>
                  </a:lnTo>
                  <a:lnTo>
                    <a:pt x="30482" y="44581"/>
                  </a:lnTo>
                  <a:lnTo>
                    <a:pt x="31861" y="43281"/>
                  </a:lnTo>
                  <a:lnTo>
                    <a:pt x="33200" y="41942"/>
                  </a:lnTo>
                  <a:lnTo>
                    <a:pt x="34460" y="40643"/>
                  </a:lnTo>
                  <a:lnTo>
                    <a:pt x="35602" y="39382"/>
                  </a:lnTo>
                  <a:lnTo>
                    <a:pt x="36075" y="38792"/>
                  </a:lnTo>
                  <a:lnTo>
                    <a:pt x="36547" y="38201"/>
                  </a:lnTo>
                  <a:lnTo>
                    <a:pt x="36980" y="37610"/>
                  </a:lnTo>
                  <a:lnTo>
                    <a:pt x="37335" y="37059"/>
                  </a:lnTo>
                  <a:lnTo>
                    <a:pt x="37807" y="37531"/>
                  </a:lnTo>
                  <a:lnTo>
                    <a:pt x="38083" y="37768"/>
                  </a:lnTo>
                  <a:lnTo>
                    <a:pt x="38437" y="38043"/>
                  </a:lnTo>
                  <a:lnTo>
                    <a:pt x="38792" y="38240"/>
                  </a:lnTo>
                  <a:lnTo>
                    <a:pt x="39146" y="38398"/>
                  </a:lnTo>
                  <a:lnTo>
                    <a:pt x="39501" y="38516"/>
                  </a:lnTo>
                  <a:lnTo>
                    <a:pt x="39816" y="38516"/>
                  </a:lnTo>
                  <a:lnTo>
                    <a:pt x="40210" y="37453"/>
                  </a:lnTo>
                  <a:lnTo>
                    <a:pt x="40564" y="36350"/>
                  </a:lnTo>
                  <a:lnTo>
                    <a:pt x="40879" y="35208"/>
                  </a:lnTo>
                  <a:lnTo>
                    <a:pt x="41076" y="34105"/>
                  </a:lnTo>
                  <a:lnTo>
                    <a:pt x="41234" y="32963"/>
                  </a:lnTo>
                  <a:lnTo>
                    <a:pt x="41352" y="31860"/>
                  </a:lnTo>
                  <a:lnTo>
                    <a:pt x="41352" y="30718"/>
                  </a:lnTo>
                  <a:lnTo>
                    <a:pt x="41352" y="29576"/>
                  </a:lnTo>
                  <a:lnTo>
                    <a:pt x="40131" y="29970"/>
                  </a:lnTo>
                  <a:lnTo>
                    <a:pt x="38989" y="30443"/>
                  </a:lnTo>
                  <a:lnTo>
                    <a:pt x="37886" y="30955"/>
                  </a:lnTo>
                  <a:lnTo>
                    <a:pt x="36783" y="31506"/>
                  </a:lnTo>
                  <a:lnTo>
                    <a:pt x="35760" y="32097"/>
                  </a:lnTo>
                  <a:lnTo>
                    <a:pt x="34775" y="32766"/>
                  </a:lnTo>
                  <a:lnTo>
                    <a:pt x="33830" y="33475"/>
                  </a:lnTo>
                  <a:lnTo>
                    <a:pt x="32963" y="34184"/>
                  </a:lnTo>
                  <a:lnTo>
                    <a:pt x="33278" y="34538"/>
                  </a:lnTo>
                  <a:lnTo>
                    <a:pt x="33712" y="34893"/>
                  </a:lnTo>
                  <a:lnTo>
                    <a:pt x="34105" y="35287"/>
                  </a:lnTo>
                  <a:lnTo>
                    <a:pt x="34460" y="35602"/>
                  </a:lnTo>
                  <a:lnTo>
                    <a:pt x="33200" y="36980"/>
                  </a:lnTo>
                  <a:lnTo>
                    <a:pt x="31821" y="38319"/>
                  </a:lnTo>
                  <a:lnTo>
                    <a:pt x="30404" y="39658"/>
                  </a:lnTo>
                  <a:lnTo>
                    <a:pt x="28907" y="40958"/>
                  </a:lnTo>
                  <a:lnTo>
                    <a:pt x="27332" y="42218"/>
                  </a:lnTo>
                  <a:lnTo>
                    <a:pt x="25678" y="43399"/>
                  </a:lnTo>
                  <a:lnTo>
                    <a:pt x="24024" y="44541"/>
                  </a:lnTo>
                  <a:lnTo>
                    <a:pt x="23157" y="45053"/>
                  </a:lnTo>
                  <a:lnTo>
                    <a:pt x="22252" y="45565"/>
                  </a:lnTo>
                  <a:lnTo>
                    <a:pt x="22252" y="45565"/>
                  </a:lnTo>
                  <a:lnTo>
                    <a:pt x="22488" y="34538"/>
                  </a:lnTo>
                  <a:lnTo>
                    <a:pt x="22567" y="27765"/>
                  </a:lnTo>
                  <a:lnTo>
                    <a:pt x="22606" y="21070"/>
                  </a:lnTo>
                  <a:lnTo>
                    <a:pt x="25638" y="20912"/>
                  </a:lnTo>
                  <a:lnTo>
                    <a:pt x="28119" y="20794"/>
                  </a:lnTo>
                  <a:lnTo>
                    <a:pt x="30482" y="20637"/>
                  </a:lnTo>
                  <a:lnTo>
                    <a:pt x="30561" y="19967"/>
                  </a:lnTo>
                  <a:lnTo>
                    <a:pt x="30601" y="19219"/>
                  </a:lnTo>
                  <a:lnTo>
                    <a:pt x="30561" y="18353"/>
                  </a:lnTo>
                  <a:lnTo>
                    <a:pt x="30482" y="17407"/>
                  </a:lnTo>
                  <a:lnTo>
                    <a:pt x="30404" y="16935"/>
                  </a:lnTo>
                  <a:lnTo>
                    <a:pt x="30285" y="16502"/>
                  </a:lnTo>
                  <a:lnTo>
                    <a:pt x="30128" y="16068"/>
                  </a:lnTo>
                  <a:lnTo>
                    <a:pt x="29970" y="15675"/>
                  </a:lnTo>
                  <a:lnTo>
                    <a:pt x="29734" y="15320"/>
                  </a:lnTo>
                  <a:lnTo>
                    <a:pt x="29458" y="15045"/>
                  </a:lnTo>
                  <a:lnTo>
                    <a:pt x="22606" y="15438"/>
                  </a:lnTo>
                  <a:lnTo>
                    <a:pt x="22567" y="12879"/>
                  </a:lnTo>
                  <a:lnTo>
                    <a:pt x="22488" y="10752"/>
                  </a:lnTo>
                  <a:lnTo>
                    <a:pt x="22842" y="10555"/>
                  </a:lnTo>
                  <a:lnTo>
                    <a:pt x="23197" y="10358"/>
                  </a:lnTo>
                  <a:lnTo>
                    <a:pt x="23512" y="10161"/>
                  </a:lnTo>
                  <a:lnTo>
                    <a:pt x="23827" y="9886"/>
                  </a:lnTo>
                  <a:lnTo>
                    <a:pt x="24103" y="9649"/>
                  </a:lnTo>
                  <a:lnTo>
                    <a:pt x="24378" y="9334"/>
                  </a:lnTo>
                  <a:lnTo>
                    <a:pt x="24654" y="9019"/>
                  </a:lnTo>
                  <a:lnTo>
                    <a:pt x="24890" y="8704"/>
                  </a:lnTo>
                  <a:lnTo>
                    <a:pt x="25087" y="8389"/>
                  </a:lnTo>
                  <a:lnTo>
                    <a:pt x="25284" y="8035"/>
                  </a:lnTo>
                  <a:lnTo>
                    <a:pt x="25442" y="7641"/>
                  </a:lnTo>
                  <a:lnTo>
                    <a:pt x="25560" y="7247"/>
                  </a:lnTo>
                  <a:lnTo>
                    <a:pt x="25678" y="6853"/>
                  </a:lnTo>
                  <a:lnTo>
                    <a:pt x="25757" y="6459"/>
                  </a:lnTo>
                  <a:lnTo>
                    <a:pt x="25796" y="6026"/>
                  </a:lnTo>
                  <a:lnTo>
                    <a:pt x="25835" y="5632"/>
                  </a:lnTo>
                  <a:lnTo>
                    <a:pt x="25796" y="5042"/>
                  </a:lnTo>
                  <a:lnTo>
                    <a:pt x="25717" y="4490"/>
                  </a:lnTo>
                  <a:lnTo>
                    <a:pt x="25560" y="3939"/>
                  </a:lnTo>
                  <a:lnTo>
                    <a:pt x="25363" y="3427"/>
                  </a:lnTo>
                  <a:lnTo>
                    <a:pt x="25126" y="2915"/>
                  </a:lnTo>
                  <a:lnTo>
                    <a:pt x="24851" y="2482"/>
                  </a:lnTo>
                  <a:lnTo>
                    <a:pt x="24536" y="2049"/>
                  </a:lnTo>
                  <a:lnTo>
                    <a:pt x="24181" y="1655"/>
                  </a:lnTo>
                  <a:lnTo>
                    <a:pt x="23787" y="1261"/>
                  </a:lnTo>
                  <a:lnTo>
                    <a:pt x="23354" y="946"/>
                  </a:lnTo>
                  <a:lnTo>
                    <a:pt x="22882" y="670"/>
                  </a:lnTo>
                  <a:lnTo>
                    <a:pt x="22370" y="434"/>
                  </a:lnTo>
                  <a:lnTo>
                    <a:pt x="21858" y="237"/>
                  </a:lnTo>
                  <a:lnTo>
                    <a:pt x="21346" y="119"/>
                  </a:lnTo>
                  <a:lnTo>
                    <a:pt x="20755" y="1"/>
                  </a:lnTo>
                  <a:close/>
                </a:path>
              </a:pathLst>
            </a:custGeom>
            <a:solidFill>
              <a:srgbClr val="FF9F0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4081;p33">
              <a:extLst>
                <a:ext uri="{FF2B5EF4-FFF2-40B4-BE49-F238E27FC236}">
                  <a16:creationId xmlns="" xmlns:a16="http://schemas.microsoft.com/office/drawing/2014/main" id="{FB3569F7-AD27-4EB2-ACAB-FC43FE2E98C1}"/>
                </a:ext>
              </a:extLst>
            </p:cNvPr>
            <p:cNvSpPr/>
            <p:nvPr/>
          </p:nvSpPr>
          <p:spPr>
            <a:xfrm>
              <a:off x="6825050" y="894450"/>
              <a:ext cx="1072200" cy="1361625"/>
            </a:xfrm>
            <a:custGeom>
              <a:avLst/>
              <a:gdLst/>
              <a:ahLst/>
              <a:cxnLst/>
              <a:rect l="l" t="t" r="r" b="b"/>
              <a:pathLst>
                <a:path w="42888" h="54465" extrusionOk="0">
                  <a:moveTo>
                    <a:pt x="20952" y="1536"/>
                  </a:moveTo>
                  <a:lnTo>
                    <a:pt x="21424" y="1575"/>
                  </a:lnTo>
                  <a:lnTo>
                    <a:pt x="21936" y="1654"/>
                  </a:lnTo>
                  <a:lnTo>
                    <a:pt x="22370" y="1772"/>
                  </a:lnTo>
                  <a:lnTo>
                    <a:pt x="22842" y="1930"/>
                  </a:lnTo>
                  <a:lnTo>
                    <a:pt x="23275" y="2127"/>
                  </a:lnTo>
                  <a:lnTo>
                    <a:pt x="23669" y="2363"/>
                  </a:lnTo>
                  <a:lnTo>
                    <a:pt x="24024" y="2639"/>
                  </a:lnTo>
                  <a:lnTo>
                    <a:pt x="24378" y="2954"/>
                  </a:lnTo>
                  <a:lnTo>
                    <a:pt x="24693" y="3308"/>
                  </a:lnTo>
                  <a:lnTo>
                    <a:pt x="24969" y="3702"/>
                  </a:lnTo>
                  <a:lnTo>
                    <a:pt x="25205" y="4096"/>
                  </a:lnTo>
                  <a:lnTo>
                    <a:pt x="25441" y="4529"/>
                  </a:lnTo>
                  <a:lnTo>
                    <a:pt x="25599" y="4962"/>
                  </a:lnTo>
                  <a:lnTo>
                    <a:pt x="25717" y="5435"/>
                  </a:lnTo>
                  <a:lnTo>
                    <a:pt x="25796" y="5907"/>
                  </a:lnTo>
                  <a:lnTo>
                    <a:pt x="25796" y="6419"/>
                  </a:lnTo>
                  <a:lnTo>
                    <a:pt x="25796" y="6774"/>
                  </a:lnTo>
                  <a:lnTo>
                    <a:pt x="25756" y="7128"/>
                  </a:lnTo>
                  <a:lnTo>
                    <a:pt x="25678" y="7443"/>
                  </a:lnTo>
                  <a:lnTo>
                    <a:pt x="25599" y="7798"/>
                  </a:lnTo>
                  <a:lnTo>
                    <a:pt x="25481" y="8113"/>
                  </a:lnTo>
                  <a:lnTo>
                    <a:pt x="25363" y="8428"/>
                  </a:lnTo>
                  <a:lnTo>
                    <a:pt x="25205" y="8743"/>
                  </a:lnTo>
                  <a:lnTo>
                    <a:pt x="25008" y="9058"/>
                  </a:lnTo>
                  <a:lnTo>
                    <a:pt x="24811" y="9334"/>
                  </a:lnTo>
                  <a:lnTo>
                    <a:pt x="24614" y="9609"/>
                  </a:lnTo>
                  <a:lnTo>
                    <a:pt x="24378" y="9845"/>
                  </a:lnTo>
                  <a:lnTo>
                    <a:pt x="24102" y="10082"/>
                  </a:lnTo>
                  <a:lnTo>
                    <a:pt x="23827" y="10318"/>
                  </a:lnTo>
                  <a:lnTo>
                    <a:pt x="23551" y="10515"/>
                  </a:lnTo>
                  <a:lnTo>
                    <a:pt x="23236" y="10673"/>
                  </a:lnTo>
                  <a:lnTo>
                    <a:pt x="22921" y="10830"/>
                  </a:lnTo>
                  <a:lnTo>
                    <a:pt x="22448" y="11066"/>
                  </a:lnTo>
                  <a:lnTo>
                    <a:pt x="22448" y="11578"/>
                  </a:lnTo>
                  <a:lnTo>
                    <a:pt x="22527" y="13626"/>
                  </a:lnTo>
                  <a:lnTo>
                    <a:pt x="22566" y="16225"/>
                  </a:lnTo>
                  <a:lnTo>
                    <a:pt x="22566" y="16265"/>
                  </a:lnTo>
                  <a:lnTo>
                    <a:pt x="19298" y="16383"/>
                  </a:lnTo>
                  <a:lnTo>
                    <a:pt x="19298" y="11460"/>
                  </a:lnTo>
                  <a:lnTo>
                    <a:pt x="19298" y="10988"/>
                  </a:lnTo>
                  <a:lnTo>
                    <a:pt x="18865" y="10791"/>
                  </a:lnTo>
                  <a:lnTo>
                    <a:pt x="18549" y="10633"/>
                  </a:lnTo>
                  <a:lnTo>
                    <a:pt x="18234" y="10436"/>
                  </a:lnTo>
                  <a:lnTo>
                    <a:pt x="17959" y="10239"/>
                  </a:lnTo>
                  <a:lnTo>
                    <a:pt x="17722" y="10003"/>
                  </a:lnTo>
                  <a:lnTo>
                    <a:pt x="17447" y="9767"/>
                  </a:lnTo>
                  <a:lnTo>
                    <a:pt x="17250" y="9530"/>
                  </a:lnTo>
                  <a:lnTo>
                    <a:pt x="16817" y="8979"/>
                  </a:lnTo>
                  <a:lnTo>
                    <a:pt x="16502" y="8388"/>
                  </a:lnTo>
                  <a:lnTo>
                    <a:pt x="16383" y="8073"/>
                  </a:lnTo>
                  <a:lnTo>
                    <a:pt x="16265" y="7758"/>
                  </a:lnTo>
                  <a:lnTo>
                    <a:pt x="16187" y="7443"/>
                  </a:lnTo>
                  <a:lnTo>
                    <a:pt x="16147" y="7089"/>
                  </a:lnTo>
                  <a:lnTo>
                    <a:pt x="16108" y="6734"/>
                  </a:lnTo>
                  <a:lnTo>
                    <a:pt x="16068" y="6419"/>
                  </a:lnTo>
                  <a:lnTo>
                    <a:pt x="16108" y="5907"/>
                  </a:lnTo>
                  <a:lnTo>
                    <a:pt x="16187" y="5435"/>
                  </a:lnTo>
                  <a:lnTo>
                    <a:pt x="16305" y="4962"/>
                  </a:lnTo>
                  <a:lnTo>
                    <a:pt x="16462" y="4529"/>
                  </a:lnTo>
                  <a:lnTo>
                    <a:pt x="16659" y="4096"/>
                  </a:lnTo>
                  <a:lnTo>
                    <a:pt x="16895" y="3702"/>
                  </a:lnTo>
                  <a:lnTo>
                    <a:pt x="17171" y="3308"/>
                  </a:lnTo>
                  <a:lnTo>
                    <a:pt x="17486" y="2954"/>
                  </a:lnTo>
                  <a:lnTo>
                    <a:pt x="17841" y="2639"/>
                  </a:lnTo>
                  <a:lnTo>
                    <a:pt x="18234" y="2363"/>
                  </a:lnTo>
                  <a:lnTo>
                    <a:pt x="18628" y="2127"/>
                  </a:lnTo>
                  <a:lnTo>
                    <a:pt x="19061" y="1930"/>
                  </a:lnTo>
                  <a:lnTo>
                    <a:pt x="19495" y="1772"/>
                  </a:lnTo>
                  <a:lnTo>
                    <a:pt x="19967" y="1654"/>
                  </a:lnTo>
                  <a:lnTo>
                    <a:pt x="20440" y="1575"/>
                  </a:lnTo>
                  <a:lnTo>
                    <a:pt x="20952" y="1536"/>
                  </a:lnTo>
                  <a:close/>
                  <a:moveTo>
                    <a:pt x="29891" y="16580"/>
                  </a:moveTo>
                  <a:lnTo>
                    <a:pt x="30128" y="16974"/>
                  </a:lnTo>
                  <a:lnTo>
                    <a:pt x="30285" y="17407"/>
                  </a:lnTo>
                  <a:lnTo>
                    <a:pt x="30403" y="17919"/>
                  </a:lnTo>
                  <a:lnTo>
                    <a:pt x="30482" y="18470"/>
                  </a:lnTo>
                  <a:lnTo>
                    <a:pt x="30561" y="19021"/>
                  </a:lnTo>
                  <a:lnTo>
                    <a:pt x="30561" y="19612"/>
                  </a:lnTo>
                  <a:lnTo>
                    <a:pt x="30561" y="20163"/>
                  </a:lnTo>
                  <a:lnTo>
                    <a:pt x="30561" y="20715"/>
                  </a:lnTo>
                  <a:lnTo>
                    <a:pt x="27647" y="20872"/>
                  </a:lnTo>
                  <a:lnTo>
                    <a:pt x="23315" y="21109"/>
                  </a:lnTo>
                  <a:lnTo>
                    <a:pt x="22606" y="21148"/>
                  </a:lnTo>
                  <a:lnTo>
                    <a:pt x="22606" y="21187"/>
                  </a:lnTo>
                  <a:lnTo>
                    <a:pt x="19337" y="21266"/>
                  </a:lnTo>
                  <a:lnTo>
                    <a:pt x="19337" y="21227"/>
                  </a:lnTo>
                  <a:lnTo>
                    <a:pt x="18549" y="21266"/>
                  </a:lnTo>
                  <a:lnTo>
                    <a:pt x="15399" y="21266"/>
                  </a:lnTo>
                  <a:lnTo>
                    <a:pt x="14296" y="21227"/>
                  </a:lnTo>
                  <a:lnTo>
                    <a:pt x="13430" y="21187"/>
                  </a:lnTo>
                  <a:lnTo>
                    <a:pt x="12760" y="21109"/>
                  </a:lnTo>
                  <a:lnTo>
                    <a:pt x="12288" y="21069"/>
                  </a:lnTo>
                  <a:lnTo>
                    <a:pt x="12012" y="20991"/>
                  </a:lnTo>
                  <a:lnTo>
                    <a:pt x="11815" y="20951"/>
                  </a:lnTo>
                  <a:lnTo>
                    <a:pt x="11697" y="20597"/>
                  </a:lnTo>
                  <a:lnTo>
                    <a:pt x="11618" y="20242"/>
                  </a:lnTo>
                  <a:lnTo>
                    <a:pt x="11461" y="19376"/>
                  </a:lnTo>
                  <a:lnTo>
                    <a:pt x="11382" y="18470"/>
                  </a:lnTo>
                  <a:lnTo>
                    <a:pt x="11343" y="17643"/>
                  </a:lnTo>
                  <a:lnTo>
                    <a:pt x="19298" y="17210"/>
                  </a:lnTo>
                  <a:lnTo>
                    <a:pt x="19298" y="17170"/>
                  </a:lnTo>
                  <a:lnTo>
                    <a:pt x="23512" y="16974"/>
                  </a:lnTo>
                  <a:lnTo>
                    <a:pt x="29891" y="16580"/>
                  </a:lnTo>
                  <a:close/>
                  <a:moveTo>
                    <a:pt x="22606" y="21936"/>
                  </a:moveTo>
                  <a:lnTo>
                    <a:pt x="22566" y="28591"/>
                  </a:lnTo>
                  <a:lnTo>
                    <a:pt x="22488" y="35325"/>
                  </a:lnTo>
                  <a:lnTo>
                    <a:pt x="22251" y="46352"/>
                  </a:lnTo>
                  <a:lnTo>
                    <a:pt x="22251" y="46707"/>
                  </a:lnTo>
                  <a:lnTo>
                    <a:pt x="21424" y="47297"/>
                  </a:lnTo>
                  <a:lnTo>
                    <a:pt x="20676" y="46746"/>
                  </a:lnTo>
                  <a:lnTo>
                    <a:pt x="20597" y="46274"/>
                  </a:lnTo>
                  <a:lnTo>
                    <a:pt x="20322" y="43556"/>
                  </a:lnTo>
                  <a:lnTo>
                    <a:pt x="20046" y="40603"/>
                  </a:lnTo>
                  <a:lnTo>
                    <a:pt x="19849" y="37452"/>
                  </a:lnTo>
                  <a:lnTo>
                    <a:pt x="19692" y="34262"/>
                  </a:lnTo>
                  <a:lnTo>
                    <a:pt x="19573" y="31072"/>
                  </a:lnTo>
                  <a:lnTo>
                    <a:pt x="19455" y="27882"/>
                  </a:lnTo>
                  <a:lnTo>
                    <a:pt x="19337" y="22054"/>
                  </a:lnTo>
                  <a:lnTo>
                    <a:pt x="22606" y="21936"/>
                  </a:lnTo>
                  <a:close/>
                  <a:moveTo>
                    <a:pt x="41351" y="31387"/>
                  </a:moveTo>
                  <a:lnTo>
                    <a:pt x="41351" y="32293"/>
                  </a:lnTo>
                  <a:lnTo>
                    <a:pt x="41273" y="33199"/>
                  </a:lnTo>
                  <a:lnTo>
                    <a:pt x="41194" y="34065"/>
                  </a:lnTo>
                  <a:lnTo>
                    <a:pt x="41036" y="34971"/>
                  </a:lnTo>
                  <a:lnTo>
                    <a:pt x="40879" y="35837"/>
                  </a:lnTo>
                  <a:lnTo>
                    <a:pt x="40643" y="36704"/>
                  </a:lnTo>
                  <a:lnTo>
                    <a:pt x="40367" y="37610"/>
                  </a:lnTo>
                  <a:lnTo>
                    <a:pt x="40091" y="38476"/>
                  </a:lnTo>
                  <a:lnTo>
                    <a:pt x="39737" y="38279"/>
                  </a:lnTo>
                  <a:lnTo>
                    <a:pt x="39343" y="38003"/>
                  </a:lnTo>
                  <a:lnTo>
                    <a:pt x="38989" y="37688"/>
                  </a:lnTo>
                  <a:lnTo>
                    <a:pt x="38673" y="37334"/>
                  </a:lnTo>
                  <a:lnTo>
                    <a:pt x="37965" y="36546"/>
                  </a:lnTo>
                  <a:lnTo>
                    <a:pt x="37453" y="37452"/>
                  </a:lnTo>
                  <a:lnTo>
                    <a:pt x="37138" y="37925"/>
                  </a:lnTo>
                  <a:lnTo>
                    <a:pt x="36783" y="38397"/>
                  </a:lnTo>
                  <a:lnTo>
                    <a:pt x="35956" y="39461"/>
                  </a:lnTo>
                  <a:lnTo>
                    <a:pt x="35011" y="40524"/>
                  </a:lnTo>
                  <a:lnTo>
                    <a:pt x="33948" y="41666"/>
                  </a:lnTo>
                  <a:lnTo>
                    <a:pt x="32806" y="42808"/>
                  </a:lnTo>
                  <a:lnTo>
                    <a:pt x="31624" y="43950"/>
                  </a:lnTo>
                  <a:lnTo>
                    <a:pt x="30403" y="45092"/>
                  </a:lnTo>
                  <a:lnTo>
                    <a:pt x="29143" y="46195"/>
                  </a:lnTo>
                  <a:lnTo>
                    <a:pt x="26701" y="48321"/>
                  </a:lnTo>
                  <a:lnTo>
                    <a:pt x="24496" y="50133"/>
                  </a:lnTo>
                  <a:lnTo>
                    <a:pt x="22645" y="51590"/>
                  </a:lnTo>
                  <a:lnTo>
                    <a:pt x="21424" y="52575"/>
                  </a:lnTo>
                  <a:lnTo>
                    <a:pt x="20204" y="51590"/>
                  </a:lnTo>
                  <a:lnTo>
                    <a:pt x="18392" y="50133"/>
                  </a:lnTo>
                  <a:lnTo>
                    <a:pt x="16147" y="48321"/>
                  </a:lnTo>
                  <a:lnTo>
                    <a:pt x="13706" y="46195"/>
                  </a:lnTo>
                  <a:lnTo>
                    <a:pt x="12485" y="45092"/>
                  </a:lnTo>
                  <a:lnTo>
                    <a:pt x="11225" y="43950"/>
                  </a:lnTo>
                  <a:lnTo>
                    <a:pt x="10043" y="42808"/>
                  </a:lnTo>
                  <a:lnTo>
                    <a:pt x="8901" y="41666"/>
                  </a:lnTo>
                  <a:lnTo>
                    <a:pt x="7877" y="40524"/>
                  </a:lnTo>
                  <a:lnTo>
                    <a:pt x="6893" y="39461"/>
                  </a:lnTo>
                  <a:lnTo>
                    <a:pt x="6105" y="38397"/>
                  </a:lnTo>
                  <a:lnTo>
                    <a:pt x="5750" y="37925"/>
                  </a:lnTo>
                  <a:lnTo>
                    <a:pt x="5435" y="37452"/>
                  </a:lnTo>
                  <a:lnTo>
                    <a:pt x="4884" y="36546"/>
                  </a:lnTo>
                  <a:lnTo>
                    <a:pt x="4215" y="37334"/>
                  </a:lnTo>
                  <a:lnTo>
                    <a:pt x="3860" y="37688"/>
                  </a:lnTo>
                  <a:lnTo>
                    <a:pt x="3506" y="38003"/>
                  </a:lnTo>
                  <a:lnTo>
                    <a:pt x="3112" y="38279"/>
                  </a:lnTo>
                  <a:lnTo>
                    <a:pt x="2797" y="38476"/>
                  </a:lnTo>
                  <a:lnTo>
                    <a:pt x="2482" y="37610"/>
                  </a:lnTo>
                  <a:lnTo>
                    <a:pt x="2206" y="36704"/>
                  </a:lnTo>
                  <a:lnTo>
                    <a:pt x="1970" y="35837"/>
                  </a:lnTo>
                  <a:lnTo>
                    <a:pt x="1812" y="34971"/>
                  </a:lnTo>
                  <a:lnTo>
                    <a:pt x="1655" y="34065"/>
                  </a:lnTo>
                  <a:lnTo>
                    <a:pt x="1576" y="33199"/>
                  </a:lnTo>
                  <a:lnTo>
                    <a:pt x="1497" y="32293"/>
                  </a:lnTo>
                  <a:lnTo>
                    <a:pt x="1497" y="31387"/>
                  </a:lnTo>
                  <a:lnTo>
                    <a:pt x="2403" y="31742"/>
                  </a:lnTo>
                  <a:lnTo>
                    <a:pt x="3309" y="32136"/>
                  </a:lnTo>
                  <a:lnTo>
                    <a:pt x="4136" y="32529"/>
                  </a:lnTo>
                  <a:lnTo>
                    <a:pt x="5002" y="32963"/>
                  </a:lnTo>
                  <a:lnTo>
                    <a:pt x="5790" y="33435"/>
                  </a:lnTo>
                  <a:lnTo>
                    <a:pt x="6577" y="33947"/>
                  </a:lnTo>
                  <a:lnTo>
                    <a:pt x="7326" y="34459"/>
                  </a:lnTo>
                  <a:lnTo>
                    <a:pt x="8035" y="35010"/>
                  </a:lnTo>
                  <a:lnTo>
                    <a:pt x="7916" y="35129"/>
                  </a:lnTo>
                  <a:lnTo>
                    <a:pt x="7444" y="35522"/>
                  </a:lnTo>
                  <a:lnTo>
                    <a:pt x="7247" y="35719"/>
                  </a:lnTo>
                  <a:lnTo>
                    <a:pt x="7050" y="35916"/>
                  </a:lnTo>
                  <a:lnTo>
                    <a:pt x="6696" y="36428"/>
                  </a:lnTo>
                  <a:lnTo>
                    <a:pt x="7089" y="36901"/>
                  </a:lnTo>
                  <a:lnTo>
                    <a:pt x="8468" y="38397"/>
                  </a:lnTo>
                  <a:lnTo>
                    <a:pt x="9925" y="39815"/>
                  </a:lnTo>
                  <a:lnTo>
                    <a:pt x="11421" y="41193"/>
                  </a:lnTo>
                  <a:lnTo>
                    <a:pt x="12957" y="42532"/>
                  </a:lnTo>
                  <a:lnTo>
                    <a:pt x="14533" y="43753"/>
                  </a:lnTo>
                  <a:lnTo>
                    <a:pt x="16187" y="44935"/>
                  </a:lnTo>
                  <a:lnTo>
                    <a:pt x="17841" y="46037"/>
                  </a:lnTo>
                  <a:lnTo>
                    <a:pt x="19495" y="47022"/>
                  </a:lnTo>
                  <a:lnTo>
                    <a:pt x="20755" y="47770"/>
                  </a:lnTo>
                  <a:lnTo>
                    <a:pt x="21227" y="48085"/>
                  </a:lnTo>
                  <a:lnTo>
                    <a:pt x="21346" y="48125"/>
                  </a:lnTo>
                  <a:lnTo>
                    <a:pt x="21503" y="48125"/>
                  </a:lnTo>
                  <a:lnTo>
                    <a:pt x="21621" y="48085"/>
                  </a:lnTo>
                  <a:lnTo>
                    <a:pt x="21858" y="47928"/>
                  </a:lnTo>
                  <a:lnTo>
                    <a:pt x="22212" y="47652"/>
                  </a:lnTo>
                  <a:lnTo>
                    <a:pt x="22212" y="47691"/>
                  </a:lnTo>
                  <a:lnTo>
                    <a:pt x="23393" y="47022"/>
                  </a:lnTo>
                  <a:lnTo>
                    <a:pt x="25047" y="46037"/>
                  </a:lnTo>
                  <a:lnTo>
                    <a:pt x="26701" y="44935"/>
                  </a:lnTo>
                  <a:lnTo>
                    <a:pt x="28316" y="43753"/>
                  </a:lnTo>
                  <a:lnTo>
                    <a:pt x="29931" y="42493"/>
                  </a:lnTo>
                  <a:lnTo>
                    <a:pt x="31467" y="41193"/>
                  </a:lnTo>
                  <a:lnTo>
                    <a:pt x="32963" y="39815"/>
                  </a:lnTo>
                  <a:lnTo>
                    <a:pt x="34381" y="38358"/>
                  </a:lnTo>
                  <a:lnTo>
                    <a:pt x="35759" y="36901"/>
                  </a:lnTo>
                  <a:lnTo>
                    <a:pt x="36192" y="36428"/>
                  </a:lnTo>
                  <a:lnTo>
                    <a:pt x="35799" y="35916"/>
                  </a:lnTo>
                  <a:lnTo>
                    <a:pt x="35602" y="35719"/>
                  </a:lnTo>
                  <a:lnTo>
                    <a:pt x="35405" y="35522"/>
                  </a:lnTo>
                  <a:lnTo>
                    <a:pt x="34932" y="35129"/>
                  </a:lnTo>
                  <a:lnTo>
                    <a:pt x="34814" y="35010"/>
                  </a:lnTo>
                  <a:lnTo>
                    <a:pt x="35562" y="34459"/>
                  </a:lnTo>
                  <a:lnTo>
                    <a:pt x="36311" y="33947"/>
                  </a:lnTo>
                  <a:lnTo>
                    <a:pt x="37059" y="33435"/>
                  </a:lnTo>
                  <a:lnTo>
                    <a:pt x="37886" y="32963"/>
                  </a:lnTo>
                  <a:lnTo>
                    <a:pt x="38713" y="32529"/>
                  </a:lnTo>
                  <a:lnTo>
                    <a:pt x="39579" y="32136"/>
                  </a:lnTo>
                  <a:lnTo>
                    <a:pt x="40446" y="31742"/>
                  </a:lnTo>
                  <a:lnTo>
                    <a:pt x="41351" y="31387"/>
                  </a:lnTo>
                  <a:close/>
                  <a:moveTo>
                    <a:pt x="20952" y="0"/>
                  </a:moveTo>
                  <a:lnTo>
                    <a:pt x="20282" y="39"/>
                  </a:lnTo>
                  <a:lnTo>
                    <a:pt x="19652" y="158"/>
                  </a:lnTo>
                  <a:lnTo>
                    <a:pt x="19061" y="315"/>
                  </a:lnTo>
                  <a:lnTo>
                    <a:pt x="18471" y="512"/>
                  </a:lnTo>
                  <a:lnTo>
                    <a:pt x="17919" y="788"/>
                  </a:lnTo>
                  <a:lnTo>
                    <a:pt x="17368" y="1103"/>
                  </a:lnTo>
                  <a:lnTo>
                    <a:pt x="16895" y="1497"/>
                  </a:lnTo>
                  <a:lnTo>
                    <a:pt x="16423" y="1890"/>
                  </a:lnTo>
                  <a:lnTo>
                    <a:pt x="16029" y="2324"/>
                  </a:lnTo>
                  <a:lnTo>
                    <a:pt x="15635" y="2836"/>
                  </a:lnTo>
                  <a:lnTo>
                    <a:pt x="15320" y="3348"/>
                  </a:lnTo>
                  <a:lnTo>
                    <a:pt x="15045" y="3899"/>
                  </a:lnTo>
                  <a:lnTo>
                    <a:pt x="14848" y="4490"/>
                  </a:lnTo>
                  <a:lnTo>
                    <a:pt x="14690" y="5120"/>
                  </a:lnTo>
                  <a:lnTo>
                    <a:pt x="14572" y="5750"/>
                  </a:lnTo>
                  <a:lnTo>
                    <a:pt x="14572" y="6419"/>
                  </a:lnTo>
                  <a:lnTo>
                    <a:pt x="14572" y="6813"/>
                  </a:lnTo>
                  <a:lnTo>
                    <a:pt x="14611" y="7246"/>
                  </a:lnTo>
                  <a:lnTo>
                    <a:pt x="14690" y="7640"/>
                  </a:lnTo>
                  <a:lnTo>
                    <a:pt x="14769" y="8073"/>
                  </a:lnTo>
                  <a:lnTo>
                    <a:pt x="14887" y="8467"/>
                  </a:lnTo>
                  <a:lnTo>
                    <a:pt x="15045" y="8861"/>
                  </a:lnTo>
                  <a:lnTo>
                    <a:pt x="15241" y="9215"/>
                  </a:lnTo>
                  <a:lnTo>
                    <a:pt x="15438" y="9609"/>
                  </a:lnTo>
                  <a:lnTo>
                    <a:pt x="15635" y="9964"/>
                  </a:lnTo>
                  <a:lnTo>
                    <a:pt x="15872" y="10279"/>
                  </a:lnTo>
                  <a:lnTo>
                    <a:pt x="16147" y="10594"/>
                  </a:lnTo>
                  <a:lnTo>
                    <a:pt x="16423" y="10909"/>
                  </a:lnTo>
                  <a:lnTo>
                    <a:pt x="16738" y="11184"/>
                  </a:lnTo>
                  <a:lnTo>
                    <a:pt x="17053" y="11460"/>
                  </a:lnTo>
                  <a:lnTo>
                    <a:pt x="17407" y="11696"/>
                  </a:lnTo>
                  <a:lnTo>
                    <a:pt x="17762" y="11933"/>
                  </a:lnTo>
                  <a:lnTo>
                    <a:pt x="17762" y="15753"/>
                  </a:lnTo>
                  <a:lnTo>
                    <a:pt x="9767" y="16225"/>
                  </a:lnTo>
                  <a:lnTo>
                    <a:pt x="9767" y="16934"/>
                  </a:lnTo>
                  <a:lnTo>
                    <a:pt x="9807" y="17604"/>
                  </a:lnTo>
                  <a:lnTo>
                    <a:pt x="9886" y="18903"/>
                  </a:lnTo>
                  <a:lnTo>
                    <a:pt x="9964" y="19652"/>
                  </a:lnTo>
                  <a:lnTo>
                    <a:pt x="10082" y="20439"/>
                  </a:lnTo>
                  <a:lnTo>
                    <a:pt x="10279" y="21148"/>
                  </a:lnTo>
                  <a:lnTo>
                    <a:pt x="10397" y="21463"/>
                  </a:lnTo>
                  <a:lnTo>
                    <a:pt x="10516" y="21739"/>
                  </a:lnTo>
                  <a:lnTo>
                    <a:pt x="10634" y="21936"/>
                  </a:lnTo>
                  <a:lnTo>
                    <a:pt x="10713" y="22054"/>
                  </a:lnTo>
                  <a:lnTo>
                    <a:pt x="10791" y="22133"/>
                  </a:lnTo>
                  <a:lnTo>
                    <a:pt x="10949" y="22251"/>
                  </a:lnTo>
                  <a:lnTo>
                    <a:pt x="11146" y="22329"/>
                  </a:lnTo>
                  <a:lnTo>
                    <a:pt x="11382" y="22408"/>
                  </a:lnTo>
                  <a:lnTo>
                    <a:pt x="11697" y="22487"/>
                  </a:lnTo>
                  <a:lnTo>
                    <a:pt x="12603" y="22645"/>
                  </a:lnTo>
                  <a:lnTo>
                    <a:pt x="13863" y="22723"/>
                  </a:lnTo>
                  <a:lnTo>
                    <a:pt x="15556" y="22802"/>
                  </a:lnTo>
                  <a:lnTo>
                    <a:pt x="17841" y="22802"/>
                  </a:lnTo>
                  <a:lnTo>
                    <a:pt x="17959" y="28119"/>
                  </a:lnTo>
                  <a:lnTo>
                    <a:pt x="18038" y="30993"/>
                  </a:lnTo>
                  <a:lnTo>
                    <a:pt x="18156" y="33868"/>
                  </a:lnTo>
                  <a:lnTo>
                    <a:pt x="18313" y="36783"/>
                  </a:lnTo>
                  <a:lnTo>
                    <a:pt x="18471" y="39618"/>
                  </a:lnTo>
                  <a:lnTo>
                    <a:pt x="18668" y="42335"/>
                  </a:lnTo>
                  <a:lnTo>
                    <a:pt x="18943" y="44935"/>
                  </a:lnTo>
                  <a:lnTo>
                    <a:pt x="17565" y="44068"/>
                  </a:lnTo>
                  <a:lnTo>
                    <a:pt x="16226" y="43123"/>
                  </a:lnTo>
                  <a:lnTo>
                    <a:pt x="14887" y="42099"/>
                  </a:lnTo>
                  <a:lnTo>
                    <a:pt x="13587" y="41075"/>
                  </a:lnTo>
                  <a:lnTo>
                    <a:pt x="12288" y="39972"/>
                  </a:lnTo>
                  <a:lnTo>
                    <a:pt x="11067" y="38830"/>
                  </a:lnTo>
                  <a:lnTo>
                    <a:pt x="9886" y="37649"/>
                  </a:lnTo>
                  <a:lnTo>
                    <a:pt x="8704" y="36428"/>
                  </a:lnTo>
                  <a:lnTo>
                    <a:pt x="8901" y="36271"/>
                  </a:lnTo>
                  <a:lnTo>
                    <a:pt x="9374" y="35837"/>
                  </a:lnTo>
                  <a:lnTo>
                    <a:pt x="9610" y="35641"/>
                  </a:lnTo>
                  <a:lnTo>
                    <a:pt x="9767" y="35444"/>
                  </a:lnTo>
                  <a:lnTo>
                    <a:pt x="10201" y="34892"/>
                  </a:lnTo>
                  <a:lnTo>
                    <a:pt x="9649" y="34420"/>
                  </a:lnTo>
                  <a:lnTo>
                    <a:pt x="8743" y="33632"/>
                  </a:lnTo>
                  <a:lnTo>
                    <a:pt x="7798" y="32923"/>
                  </a:lnTo>
                  <a:lnTo>
                    <a:pt x="6774" y="32254"/>
                  </a:lnTo>
                  <a:lnTo>
                    <a:pt x="5672" y="31624"/>
                  </a:lnTo>
                  <a:lnTo>
                    <a:pt x="4569" y="31072"/>
                  </a:lnTo>
                  <a:lnTo>
                    <a:pt x="3427" y="30521"/>
                  </a:lnTo>
                  <a:lnTo>
                    <a:pt x="2245" y="30048"/>
                  </a:lnTo>
                  <a:lnTo>
                    <a:pt x="1025" y="29615"/>
                  </a:lnTo>
                  <a:lnTo>
                    <a:pt x="79" y="29339"/>
                  </a:lnTo>
                  <a:lnTo>
                    <a:pt x="40" y="30324"/>
                  </a:lnTo>
                  <a:lnTo>
                    <a:pt x="1" y="31505"/>
                  </a:lnTo>
                  <a:lnTo>
                    <a:pt x="1" y="32687"/>
                  </a:lnTo>
                  <a:lnTo>
                    <a:pt x="119" y="33829"/>
                  </a:lnTo>
                  <a:lnTo>
                    <a:pt x="276" y="35010"/>
                  </a:lnTo>
                  <a:lnTo>
                    <a:pt x="513" y="36192"/>
                  </a:lnTo>
                  <a:lnTo>
                    <a:pt x="788" y="37334"/>
                  </a:lnTo>
                  <a:lnTo>
                    <a:pt x="1182" y="38476"/>
                  </a:lnTo>
                  <a:lnTo>
                    <a:pt x="1615" y="39618"/>
                  </a:lnTo>
                  <a:lnTo>
                    <a:pt x="1773" y="40012"/>
                  </a:lnTo>
                  <a:lnTo>
                    <a:pt x="2206" y="40051"/>
                  </a:lnTo>
                  <a:lnTo>
                    <a:pt x="2561" y="40091"/>
                  </a:lnTo>
                  <a:lnTo>
                    <a:pt x="2876" y="40012"/>
                  </a:lnTo>
                  <a:lnTo>
                    <a:pt x="3230" y="39933"/>
                  </a:lnTo>
                  <a:lnTo>
                    <a:pt x="3545" y="39776"/>
                  </a:lnTo>
                  <a:lnTo>
                    <a:pt x="3860" y="39618"/>
                  </a:lnTo>
                  <a:lnTo>
                    <a:pt x="4136" y="39421"/>
                  </a:lnTo>
                  <a:lnTo>
                    <a:pt x="4648" y="39027"/>
                  </a:lnTo>
                  <a:lnTo>
                    <a:pt x="5514" y="40169"/>
                  </a:lnTo>
                  <a:lnTo>
                    <a:pt x="6538" y="41351"/>
                  </a:lnTo>
                  <a:lnTo>
                    <a:pt x="7680" y="42572"/>
                  </a:lnTo>
                  <a:lnTo>
                    <a:pt x="8901" y="43793"/>
                  </a:lnTo>
                  <a:lnTo>
                    <a:pt x="10201" y="45053"/>
                  </a:lnTo>
                  <a:lnTo>
                    <a:pt x="11540" y="46274"/>
                  </a:lnTo>
                  <a:lnTo>
                    <a:pt x="12879" y="47494"/>
                  </a:lnTo>
                  <a:lnTo>
                    <a:pt x="14178" y="48636"/>
                  </a:lnTo>
                  <a:lnTo>
                    <a:pt x="16699" y="50724"/>
                  </a:lnTo>
                  <a:lnTo>
                    <a:pt x="18786" y="52417"/>
                  </a:lnTo>
                  <a:lnTo>
                    <a:pt x="20991" y="54111"/>
                  </a:lnTo>
                  <a:lnTo>
                    <a:pt x="21424" y="54465"/>
                  </a:lnTo>
                  <a:lnTo>
                    <a:pt x="21897" y="54111"/>
                  </a:lnTo>
                  <a:lnTo>
                    <a:pt x="24063" y="52417"/>
                  </a:lnTo>
                  <a:lnTo>
                    <a:pt x="26190" y="50724"/>
                  </a:lnTo>
                  <a:lnTo>
                    <a:pt x="28671" y="48636"/>
                  </a:lnTo>
                  <a:lnTo>
                    <a:pt x="30010" y="47494"/>
                  </a:lnTo>
                  <a:lnTo>
                    <a:pt x="31349" y="46274"/>
                  </a:lnTo>
                  <a:lnTo>
                    <a:pt x="32687" y="45053"/>
                  </a:lnTo>
                  <a:lnTo>
                    <a:pt x="33948" y="43793"/>
                  </a:lnTo>
                  <a:lnTo>
                    <a:pt x="35208" y="42572"/>
                  </a:lnTo>
                  <a:lnTo>
                    <a:pt x="36311" y="41351"/>
                  </a:lnTo>
                  <a:lnTo>
                    <a:pt x="37335" y="40169"/>
                  </a:lnTo>
                  <a:lnTo>
                    <a:pt x="38201" y="39027"/>
                  </a:lnTo>
                  <a:lnTo>
                    <a:pt x="38713" y="39421"/>
                  </a:lnTo>
                  <a:lnTo>
                    <a:pt x="39028" y="39618"/>
                  </a:lnTo>
                  <a:lnTo>
                    <a:pt x="39304" y="39776"/>
                  </a:lnTo>
                  <a:lnTo>
                    <a:pt x="39658" y="39933"/>
                  </a:lnTo>
                  <a:lnTo>
                    <a:pt x="39973" y="40012"/>
                  </a:lnTo>
                  <a:lnTo>
                    <a:pt x="40288" y="40091"/>
                  </a:lnTo>
                  <a:lnTo>
                    <a:pt x="40643" y="40051"/>
                  </a:lnTo>
                  <a:lnTo>
                    <a:pt x="41076" y="40012"/>
                  </a:lnTo>
                  <a:lnTo>
                    <a:pt x="41273" y="39618"/>
                  </a:lnTo>
                  <a:lnTo>
                    <a:pt x="41706" y="38476"/>
                  </a:lnTo>
                  <a:lnTo>
                    <a:pt x="42060" y="37334"/>
                  </a:lnTo>
                  <a:lnTo>
                    <a:pt x="42375" y="36192"/>
                  </a:lnTo>
                  <a:lnTo>
                    <a:pt x="42572" y="35010"/>
                  </a:lnTo>
                  <a:lnTo>
                    <a:pt x="42769" y="33829"/>
                  </a:lnTo>
                  <a:lnTo>
                    <a:pt x="42848" y="32687"/>
                  </a:lnTo>
                  <a:lnTo>
                    <a:pt x="42887" y="31505"/>
                  </a:lnTo>
                  <a:lnTo>
                    <a:pt x="42848" y="30324"/>
                  </a:lnTo>
                  <a:lnTo>
                    <a:pt x="42769" y="29339"/>
                  </a:lnTo>
                  <a:lnTo>
                    <a:pt x="41863" y="29615"/>
                  </a:lnTo>
                  <a:lnTo>
                    <a:pt x="40643" y="30048"/>
                  </a:lnTo>
                  <a:lnTo>
                    <a:pt x="39422" y="30521"/>
                  </a:lnTo>
                  <a:lnTo>
                    <a:pt x="38280" y="31072"/>
                  </a:lnTo>
                  <a:lnTo>
                    <a:pt x="37177" y="31624"/>
                  </a:lnTo>
                  <a:lnTo>
                    <a:pt x="36114" y="32254"/>
                  </a:lnTo>
                  <a:lnTo>
                    <a:pt x="35090" y="32923"/>
                  </a:lnTo>
                  <a:lnTo>
                    <a:pt x="34105" y="33632"/>
                  </a:lnTo>
                  <a:lnTo>
                    <a:pt x="33199" y="34420"/>
                  </a:lnTo>
                  <a:lnTo>
                    <a:pt x="32648" y="34892"/>
                  </a:lnTo>
                  <a:lnTo>
                    <a:pt x="33081" y="35444"/>
                  </a:lnTo>
                  <a:lnTo>
                    <a:pt x="33278" y="35641"/>
                  </a:lnTo>
                  <a:lnTo>
                    <a:pt x="33475" y="35837"/>
                  </a:lnTo>
                  <a:lnTo>
                    <a:pt x="33948" y="36271"/>
                  </a:lnTo>
                  <a:lnTo>
                    <a:pt x="34145" y="36428"/>
                  </a:lnTo>
                  <a:lnTo>
                    <a:pt x="32963" y="37649"/>
                  </a:lnTo>
                  <a:lnTo>
                    <a:pt x="31782" y="38830"/>
                  </a:lnTo>
                  <a:lnTo>
                    <a:pt x="30522" y="40012"/>
                  </a:lnTo>
                  <a:lnTo>
                    <a:pt x="29222" y="41115"/>
                  </a:lnTo>
                  <a:lnTo>
                    <a:pt x="27883" y="42178"/>
                  </a:lnTo>
                  <a:lnTo>
                    <a:pt x="26544" y="43162"/>
                  </a:lnTo>
                  <a:lnTo>
                    <a:pt x="25205" y="44108"/>
                  </a:lnTo>
                  <a:lnTo>
                    <a:pt x="23787" y="45013"/>
                  </a:lnTo>
                  <a:lnTo>
                    <a:pt x="23787" y="45013"/>
                  </a:lnTo>
                  <a:lnTo>
                    <a:pt x="23984" y="34617"/>
                  </a:lnTo>
                  <a:lnTo>
                    <a:pt x="24063" y="28591"/>
                  </a:lnTo>
                  <a:lnTo>
                    <a:pt x="24142" y="22605"/>
                  </a:lnTo>
                  <a:lnTo>
                    <a:pt x="29143" y="22329"/>
                  </a:lnTo>
                  <a:lnTo>
                    <a:pt x="31309" y="22172"/>
                  </a:lnTo>
                  <a:lnTo>
                    <a:pt x="31900" y="22133"/>
                  </a:lnTo>
                  <a:lnTo>
                    <a:pt x="32018" y="21542"/>
                  </a:lnTo>
                  <a:lnTo>
                    <a:pt x="32018" y="21187"/>
                  </a:lnTo>
                  <a:lnTo>
                    <a:pt x="32097" y="20557"/>
                  </a:lnTo>
                  <a:lnTo>
                    <a:pt x="32097" y="19770"/>
                  </a:lnTo>
                  <a:lnTo>
                    <a:pt x="32057" y="18825"/>
                  </a:lnTo>
                  <a:lnTo>
                    <a:pt x="32018" y="18313"/>
                  </a:lnTo>
                  <a:lnTo>
                    <a:pt x="31939" y="17801"/>
                  </a:lnTo>
                  <a:lnTo>
                    <a:pt x="31821" y="17328"/>
                  </a:lnTo>
                  <a:lnTo>
                    <a:pt x="31703" y="16855"/>
                  </a:lnTo>
                  <a:lnTo>
                    <a:pt x="31506" y="16383"/>
                  </a:lnTo>
                  <a:lnTo>
                    <a:pt x="31309" y="15950"/>
                  </a:lnTo>
                  <a:lnTo>
                    <a:pt x="31033" y="15595"/>
                  </a:lnTo>
                  <a:lnTo>
                    <a:pt x="30718" y="15241"/>
                  </a:lnTo>
                  <a:lnTo>
                    <a:pt x="30482" y="15044"/>
                  </a:lnTo>
                  <a:lnTo>
                    <a:pt x="24102" y="15398"/>
                  </a:lnTo>
                  <a:lnTo>
                    <a:pt x="23984" y="12011"/>
                  </a:lnTo>
                  <a:lnTo>
                    <a:pt x="24378" y="11775"/>
                  </a:lnTo>
                  <a:lnTo>
                    <a:pt x="24732" y="11539"/>
                  </a:lnTo>
                  <a:lnTo>
                    <a:pt x="25047" y="11263"/>
                  </a:lnTo>
                  <a:lnTo>
                    <a:pt x="25363" y="10988"/>
                  </a:lnTo>
                  <a:lnTo>
                    <a:pt x="25678" y="10673"/>
                  </a:lnTo>
                  <a:lnTo>
                    <a:pt x="25953" y="10357"/>
                  </a:lnTo>
                  <a:lnTo>
                    <a:pt x="26190" y="10003"/>
                  </a:lnTo>
                  <a:lnTo>
                    <a:pt x="26426" y="9649"/>
                  </a:lnTo>
                  <a:lnTo>
                    <a:pt x="26623" y="9294"/>
                  </a:lnTo>
                  <a:lnTo>
                    <a:pt x="26820" y="8900"/>
                  </a:lnTo>
                  <a:lnTo>
                    <a:pt x="26977" y="8507"/>
                  </a:lnTo>
                  <a:lnTo>
                    <a:pt x="27095" y="8113"/>
                  </a:lnTo>
                  <a:lnTo>
                    <a:pt x="27174" y="7680"/>
                  </a:lnTo>
                  <a:lnTo>
                    <a:pt x="27253" y="7286"/>
                  </a:lnTo>
                  <a:lnTo>
                    <a:pt x="27292" y="6852"/>
                  </a:lnTo>
                  <a:lnTo>
                    <a:pt x="27332" y="6419"/>
                  </a:lnTo>
                  <a:lnTo>
                    <a:pt x="27292" y="5750"/>
                  </a:lnTo>
                  <a:lnTo>
                    <a:pt x="27213" y="5120"/>
                  </a:lnTo>
                  <a:lnTo>
                    <a:pt x="27056" y="4490"/>
                  </a:lnTo>
                  <a:lnTo>
                    <a:pt x="26820" y="3899"/>
                  </a:lnTo>
                  <a:lnTo>
                    <a:pt x="26544" y="3348"/>
                  </a:lnTo>
                  <a:lnTo>
                    <a:pt x="26229" y="2836"/>
                  </a:lnTo>
                  <a:lnTo>
                    <a:pt x="25874" y="2324"/>
                  </a:lnTo>
                  <a:lnTo>
                    <a:pt x="25441" y="1890"/>
                  </a:lnTo>
                  <a:lnTo>
                    <a:pt x="25008" y="1497"/>
                  </a:lnTo>
                  <a:lnTo>
                    <a:pt x="24496" y="1103"/>
                  </a:lnTo>
                  <a:lnTo>
                    <a:pt x="23984" y="788"/>
                  </a:lnTo>
                  <a:lnTo>
                    <a:pt x="23433" y="512"/>
                  </a:lnTo>
                  <a:lnTo>
                    <a:pt x="22842" y="315"/>
                  </a:lnTo>
                  <a:lnTo>
                    <a:pt x="22212" y="158"/>
                  </a:lnTo>
                  <a:lnTo>
                    <a:pt x="21582" y="39"/>
                  </a:lnTo>
                  <a:lnTo>
                    <a:pt x="209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4082;p33">
              <a:extLst>
                <a:ext uri="{FF2B5EF4-FFF2-40B4-BE49-F238E27FC236}">
                  <a16:creationId xmlns="" xmlns:a16="http://schemas.microsoft.com/office/drawing/2014/main" id="{4F46ECA8-0B38-4631-AF45-07EEBC265D35}"/>
                </a:ext>
              </a:extLst>
            </p:cNvPr>
            <p:cNvSpPr/>
            <p:nvPr/>
          </p:nvSpPr>
          <p:spPr>
            <a:xfrm>
              <a:off x="7271050" y="969275"/>
              <a:ext cx="154600" cy="170350"/>
            </a:xfrm>
            <a:custGeom>
              <a:avLst/>
              <a:gdLst/>
              <a:ahLst/>
              <a:cxnLst/>
              <a:rect l="l" t="t" r="r" b="b"/>
              <a:pathLst>
                <a:path w="6184" h="6814" extrusionOk="0">
                  <a:moveTo>
                    <a:pt x="3191" y="1536"/>
                  </a:moveTo>
                  <a:lnTo>
                    <a:pt x="3427" y="1615"/>
                  </a:lnTo>
                  <a:lnTo>
                    <a:pt x="3663" y="1733"/>
                  </a:lnTo>
                  <a:lnTo>
                    <a:pt x="3899" y="1930"/>
                  </a:lnTo>
                  <a:lnTo>
                    <a:pt x="4136" y="2127"/>
                  </a:lnTo>
                  <a:lnTo>
                    <a:pt x="4293" y="2363"/>
                  </a:lnTo>
                  <a:lnTo>
                    <a:pt x="4451" y="2639"/>
                  </a:lnTo>
                  <a:lnTo>
                    <a:pt x="4569" y="2954"/>
                  </a:lnTo>
                  <a:lnTo>
                    <a:pt x="4648" y="3348"/>
                  </a:lnTo>
                  <a:lnTo>
                    <a:pt x="4687" y="3702"/>
                  </a:lnTo>
                  <a:lnTo>
                    <a:pt x="4648" y="4096"/>
                  </a:lnTo>
                  <a:lnTo>
                    <a:pt x="4530" y="4411"/>
                  </a:lnTo>
                  <a:lnTo>
                    <a:pt x="4372" y="4726"/>
                  </a:lnTo>
                  <a:lnTo>
                    <a:pt x="4175" y="4923"/>
                  </a:lnTo>
                  <a:lnTo>
                    <a:pt x="3939" y="5120"/>
                  </a:lnTo>
                  <a:lnTo>
                    <a:pt x="3663" y="5238"/>
                  </a:lnTo>
                  <a:lnTo>
                    <a:pt x="3387" y="5277"/>
                  </a:lnTo>
                  <a:lnTo>
                    <a:pt x="3072" y="5277"/>
                  </a:lnTo>
                  <a:lnTo>
                    <a:pt x="2797" y="5198"/>
                  </a:lnTo>
                  <a:lnTo>
                    <a:pt x="2521" y="5041"/>
                  </a:lnTo>
                  <a:lnTo>
                    <a:pt x="2206" y="4844"/>
                  </a:lnTo>
                  <a:lnTo>
                    <a:pt x="1970" y="4568"/>
                  </a:lnTo>
                  <a:lnTo>
                    <a:pt x="1773" y="4214"/>
                  </a:lnTo>
                  <a:lnTo>
                    <a:pt x="1615" y="3859"/>
                  </a:lnTo>
                  <a:lnTo>
                    <a:pt x="1536" y="3466"/>
                  </a:lnTo>
                  <a:lnTo>
                    <a:pt x="1536" y="3111"/>
                  </a:lnTo>
                  <a:lnTo>
                    <a:pt x="1576" y="2717"/>
                  </a:lnTo>
                  <a:lnTo>
                    <a:pt x="1694" y="2402"/>
                  </a:lnTo>
                  <a:lnTo>
                    <a:pt x="1852" y="2087"/>
                  </a:lnTo>
                  <a:lnTo>
                    <a:pt x="2048" y="1890"/>
                  </a:lnTo>
                  <a:lnTo>
                    <a:pt x="2245" y="1693"/>
                  </a:lnTo>
                  <a:lnTo>
                    <a:pt x="2521" y="1575"/>
                  </a:lnTo>
                  <a:lnTo>
                    <a:pt x="2718" y="1536"/>
                  </a:lnTo>
                  <a:close/>
                  <a:moveTo>
                    <a:pt x="2679" y="0"/>
                  </a:moveTo>
                  <a:lnTo>
                    <a:pt x="2403" y="39"/>
                  </a:lnTo>
                  <a:lnTo>
                    <a:pt x="2088" y="118"/>
                  </a:lnTo>
                  <a:lnTo>
                    <a:pt x="1773" y="236"/>
                  </a:lnTo>
                  <a:lnTo>
                    <a:pt x="1497" y="394"/>
                  </a:lnTo>
                  <a:lnTo>
                    <a:pt x="1261" y="551"/>
                  </a:lnTo>
                  <a:lnTo>
                    <a:pt x="1025" y="748"/>
                  </a:lnTo>
                  <a:lnTo>
                    <a:pt x="788" y="945"/>
                  </a:lnTo>
                  <a:lnTo>
                    <a:pt x="591" y="1221"/>
                  </a:lnTo>
                  <a:lnTo>
                    <a:pt x="434" y="1497"/>
                  </a:lnTo>
                  <a:lnTo>
                    <a:pt x="276" y="1772"/>
                  </a:lnTo>
                  <a:lnTo>
                    <a:pt x="158" y="2087"/>
                  </a:lnTo>
                  <a:lnTo>
                    <a:pt x="79" y="2402"/>
                  </a:lnTo>
                  <a:lnTo>
                    <a:pt x="40" y="2717"/>
                  </a:lnTo>
                  <a:lnTo>
                    <a:pt x="1" y="3032"/>
                  </a:lnTo>
                  <a:lnTo>
                    <a:pt x="1" y="3348"/>
                  </a:lnTo>
                  <a:lnTo>
                    <a:pt x="40" y="3663"/>
                  </a:lnTo>
                  <a:lnTo>
                    <a:pt x="79" y="3978"/>
                  </a:lnTo>
                  <a:lnTo>
                    <a:pt x="158" y="4332"/>
                  </a:lnTo>
                  <a:lnTo>
                    <a:pt x="276" y="4647"/>
                  </a:lnTo>
                  <a:lnTo>
                    <a:pt x="434" y="4923"/>
                  </a:lnTo>
                  <a:lnTo>
                    <a:pt x="591" y="5238"/>
                  </a:lnTo>
                  <a:lnTo>
                    <a:pt x="749" y="5474"/>
                  </a:lnTo>
                  <a:lnTo>
                    <a:pt x="985" y="5750"/>
                  </a:lnTo>
                  <a:lnTo>
                    <a:pt x="1182" y="5947"/>
                  </a:lnTo>
                  <a:lnTo>
                    <a:pt x="1458" y="6183"/>
                  </a:lnTo>
                  <a:lnTo>
                    <a:pt x="1694" y="6341"/>
                  </a:lnTo>
                  <a:lnTo>
                    <a:pt x="2088" y="6537"/>
                  </a:lnTo>
                  <a:lnTo>
                    <a:pt x="2482" y="6695"/>
                  </a:lnTo>
                  <a:lnTo>
                    <a:pt x="2875" y="6774"/>
                  </a:lnTo>
                  <a:lnTo>
                    <a:pt x="3309" y="6813"/>
                  </a:lnTo>
                  <a:lnTo>
                    <a:pt x="3702" y="6774"/>
                  </a:lnTo>
                  <a:lnTo>
                    <a:pt x="4136" y="6695"/>
                  </a:lnTo>
                  <a:lnTo>
                    <a:pt x="4411" y="6577"/>
                  </a:lnTo>
                  <a:lnTo>
                    <a:pt x="4687" y="6459"/>
                  </a:lnTo>
                  <a:lnTo>
                    <a:pt x="4963" y="6262"/>
                  </a:lnTo>
                  <a:lnTo>
                    <a:pt x="5199" y="6065"/>
                  </a:lnTo>
                  <a:lnTo>
                    <a:pt x="5396" y="5868"/>
                  </a:lnTo>
                  <a:lnTo>
                    <a:pt x="5593" y="5592"/>
                  </a:lnTo>
                  <a:lnTo>
                    <a:pt x="5790" y="5317"/>
                  </a:lnTo>
                  <a:lnTo>
                    <a:pt x="5908" y="5041"/>
                  </a:lnTo>
                  <a:lnTo>
                    <a:pt x="6026" y="4726"/>
                  </a:lnTo>
                  <a:lnTo>
                    <a:pt x="6105" y="4411"/>
                  </a:lnTo>
                  <a:lnTo>
                    <a:pt x="6184" y="4096"/>
                  </a:lnTo>
                  <a:lnTo>
                    <a:pt x="6184" y="3781"/>
                  </a:lnTo>
                  <a:lnTo>
                    <a:pt x="6184" y="3466"/>
                  </a:lnTo>
                  <a:lnTo>
                    <a:pt x="6184" y="3151"/>
                  </a:lnTo>
                  <a:lnTo>
                    <a:pt x="6105" y="2836"/>
                  </a:lnTo>
                  <a:lnTo>
                    <a:pt x="6026" y="2481"/>
                  </a:lnTo>
                  <a:lnTo>
                    <a:pt x="5908" y="2166"/>
                  </a:lnTo>
                  <a:lnTo>
                    <a:pt x="5750" y="1851"/>
                  </a:lnTo>
                  <a:lnTo>
                    <a:pt x="5593" y="1575"/>
                  </a:lnTo>
                  <a:lnTo>
                    <a:pt x="5396" y="1300"/>
                  </a:lnTo>
                  <a:lnTo>
                    <a:pt x="5199" y="1024"/>
                  </a:lnTo>
                  <a:lnTo>
                    <a:pt x="4963" y="827"/>
                  </a:lnTo>
                  <a:lnTo>
                    <a:pt x="4726" y="630"/>
                  </a:lnTo>
                  <a:lnTo>
                    <a:pt x="4451" y="433"/>
                  </a:lnTo>
                  <a:lnTo>
                    <a:pt x="4175" y="315"/>
                  </a:lnTo>
                  <a:lnTo>
                    <a:pt x="3899" y="197"/>
                  </a:lnTo>
                  <a:lnTo>
                    <a:pt x="3584" y="79"/>
                  </a:lnTo>
                  <a:lnTo>
                    <a:pt x="3309" y="3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4083;p33">
              <a:extLst>
                <a:ext uri="{FF2B5EF4-FFF2-40B4-BE49-F238E27FC236}">
                  <a16:creationId xmlns="" xmlns:a16="http://schemas.microsoft.com/office/drawing/2014/main" id="{37315C67-5C97-4837-B2F0-03E7E5FA2D33}"/>
                </a:ext>
              </a:extLst>
            </p:cNvPr>
            <p:cNvSpPr/>
            <p:nvPr/>
          </p:nvSpPr>
          <p:spPr>
            <a:xfrm>
              <a:off x="6862475" y="1679125"/>
              <a:ext cx="996375" cy="529700"/>
            </a:xfrm>
            <a:custGeom>
              <a:avLst/>
              <a:gdLst/>
              <a:ahLst/>
              <a:cxnLst/>
              <a:rect l="l" t="t" r="r" b="b"/>
              <a:pathLst>
                <a:path w="39855" h="21188" extrusionOk="0">
                  <a:moveTo>
                    <a:pt x="0" y="0"/>
                  </a:moveTo>
                  <a:lnTo>
                    <a:pt x="0" y="906"/>
                  </a:lnTo>
                  <a:lnTo>
                    <a:pt x="79" y="1812"/>
                  </a:lnTo>
                  <a:lnTo>
                    <a:pt x="158" y="2678"/>
                  </a:lnTo>
                  <a:lnTo>
                    <a:pt x="315" y="3584"/>
                  </a:lnTo>
                  <a:lnTo>
                    <a:pt x="473" y="4450"/>
                  </a:lnTo>
                  <a:lnTo>
                    <a:pt x="709" y="5317"/>
                  </a:lnTo>
                  <a:lnTo>
                    <a:pt x="985" y="6223"/>
                  </a:lnTo>
                  <a:lnTo>
                    <a:pt x="1300" y="7050"/>
                  </a:lnTo>
                  <a:lnTo>
                    <a:pt x="1615" y="6892"/>
                  </a:lnTo>
                  <a:lnTo>
                    <a:pt x="2009" y="6616"/>
                  </a:lnTo>
                  <a:lnTo>
                    <a:pt x="2363" y="6301"/>
                  </a:lnTo>
                  <a:lnTo>
                    <a:pt x="2718" y="5947"/>
                  </a:lnTo>
                  <a:lnTo>
                    <a:pt x="3387" y="5159"/>
                  </a:lnTo>
                  <a:lnTo>
                    <a:pt x="3938" y="6065"/>
                  </a:lnTo>
                  <a:lnTo>
                    <a:pt x="4253" y="6538"/>
                  </a:lnTo>
                  <a:lnTo>
                    <a:pt x="4608" y="7010"/>
                  </a:lnTo>
                  <a:lnTo>
                    <a:pt x="5396" y="8074"/>
                  </a:lnTo>
                  <a:lnTo>
                    <a:pt x="6341" y="9137"/>
                  </a:lnTo>
                  <a:lnTo>
                    <a:pt x="7404" y="10279"/>
                  </a:lnTo>
                  <a:lnTo>
                    <a:pt x="8546" y="11421"/>
                  </a:lnTo>
                  <a:lnTo>
                    <a:pt x="9728" y="12563"/>
                  </a:lnTo>
                  <a:lnTo>
                    <a:pt x="10988" y="13705"/>
                  </a:lnTo>
                  <a:lnTo>
                    <a:pt x="12209" y="14808"/>
                  </a:lnTo>
                  <a:lnTo>
                    <a:pt x="14650" y="16934"/>
                  </a:lnTo>
                  <a:lnTo>
                    <a:pt x="16895" y="18746"/>
                  </a:lnTo>
                  <a:lnTo>
                    <a:pt x="18707" y="20203"/>
                  </a:lnTo>
                  <a:lnTo>
                    <a:pt x="19927" y="21188"/>
                  </a:lnTo>
                  <a:lnTo>
                    <a:pt x="21148" y="20203"/>
                  </a:lnTo>
                  <a:lnTo>
                    <a:pt x="22999" y="18746"/>
                  </a:lnTo>
                  <a:lnTo>
                    <a:pt x="25204" y="16934"/>
                  </a:lnTo>
                  <a:lnTo>
                    <a:pt x="27646" y="14808"/>
                  </a:lnTo>
                  <a:lnTo>
                    <a:pt x="28906" y="13705"/>
                  </a:lnTo>
                  <a:lnTo>
                    <a:pt x="30127" y="12563"/>
                  </a:lnTo>
                  <a:lnTo>
                    <a:pt x="31309" y="11421"/>
                  </a:lnTo>
                  <a:lnTo>
                    <a:pt x="32451" y="10279"/>
                  </a:lnTo>
                  <a:lnTo>
                    <a:pt x="33514" y="9137"/>
                  </a:lnTo>
                  <a:lnTo>
                    <a:pt x="34459" y="8074"/>
                  </a:lnTo>
                  <a:lnTo>
                    <a:pt x="35286" y="7010"/>
                  </a:lnTo>
                  <a:lnTo>
                    <a:pt x="35641" y="6538"/>
                  </a:lnTo>
                  <a:lnTo>
                    <a:pt x="35916" y="6065"/>
                  </a:lnTo>
                  <a:lnTo>
                    <a:pt x="36468" y="5159"/>
                  </a:lnTo>
                  <a:lnTo>
                    <a:pt x="37176" y="5947"/>
                  </a:lnTo>
                  <a:lnTo>
                    <a:pt x="37492" y="6301"/>
                  </a:lnTo>
                  <a:lnTo>
                    <a:pt x="37846" y="6616"/>
                  </a:lnTo>
                  <a:lnTo>
                    <a:pt x="38240" y="6892"/>
                  </a:lnTo>
                  <a:lnTo>
                    <a:pt x="38594" y="7050"/>
                  </a:lnTo>
                  <a:lnTo>
                    <a:pt x="38870" y="6223"/>
                  </a:lnTo>
                  <a:lnTo>
                    <a:pt x="39146" y="5317"/>
                  </a:lnTo>
                  <a:lnTo>
                    <a:pt x="39382" y="4450"/>
                  </a:lnTo>
                  <a:lnTo>
                    <a:pt x="39539" y="3584"/>
                  </a:lnTo>
                  <a:lnTo>
                    <a:pt x="39697" y="2678"/>
                  </a:lnTo>
                  <a:lnTo>
                    <a:pt x="39776" y="1812"/>
                  </a:lnTo>
                  <a:lnTo>
                    <a:pt x="39854" y="906"/>
                  </a:lnTo>
                  <a:lnTo>
                    <a:pt x="39854" y="0"/>
                  </a:lnTo>
                  <a:lnTo>
                    <a:pt x="38949" y="355"/>
                  </a:lnTo>
                  <a:lnTo>
                    <a:pt x="38082" y="749"/>
                  </a:lnTo>
                  <a:lnTo>
                    <a:pt x="37216" y="1142"/>
                  </a:lnTo>
                  <a:lnTo>
                    <a:pt x="36389" y="1576"/>
                  </a:lnTo>
                  <a:lnTo>
                    <a:pt x="35562" y="2048"/>
                  </a:lnTo>
                  <a:lnTo>
                    <a:pt x="34774" y="2560"/>
                  </a:lnTo>
                  <a:lnTo>
                    <a:pt x="34026" y="3072"/>
                  </a:lnTo>
                  <a:lnTo>
                    <a:pt x="33317" y="3623"/>
                  </a:lnTo>
                  <a:lnTo>
                    <a:pt x="33435" y="3742"/>
                  </a:lnTo>
                  <a:lnTo>
                    <a:pt x="33908" y="4135"/>
                  </a:lnTo>
                  <a:lnTo>
                    <a:pt x="34302" y="4529"/>
                  </a:lnTo>
                  <a:lnTo>
                    <a:pt x="34695" y="5041"/>
                  </a:lnTo>
                  <a:lnTo>
                    <a:pt x="34262" y="5514"/>
                  </a:lnTo>
                  <a:lnTo>
                    <a:pt x="32884" y="6971"/>
                  </a:lnTo>
                  <a:lnTo>
                    <a:pt x="31466" y="8428"/>
                  </a:lnTo>
                  <a:lnTo>
                    <a:pt x="29970" y="9806"/>
                  </a:lnTo>
                  <a:lnTo>
                    <a:pt x="28434" y="11106"/>
                  </a:lnTo>
                  <a:lnTo>
                    <a:pt x="26819" y="12366"/>
                  </a:lnTo>
                  <a:lnTo>
                    <a:pt x="25204" y="13548"/>
                  </a:lnTo>
                  <a:lnTo>
                    <a:pt x="23550" y="14650"/>
                  </a:lnTo>
                  <a:lnTo>
                    <a:pt x="21896" y="15635"/>
                  </a:lnTo>
                  <a:lnTo>
                    <a:pt x="20715" y="16304"/>
                  </a:lnTo>
                  <a:lnTo>
                    <a:pt x="20715" y="16265"/>
                  </a:lnTo>
                  <a:lnTo>
                    <a:pt x="20361" y="16541"/>
                  </a:lnTo>
                  <a:lnTo>
                    <a:pt x="20124" y="16698"/>
                  </a:lnTo>
                  <a:lnTo>
                    <a:pt x="20006" y="16738"/>
                  </a:lnTo>
                  <a:lnTo>
                    <a:pt x="19849" y="16738"/>
                  </a:lnTo>
                  <a:lnTo>
                    <a:pt x="19730" y="16698"/>
                  </a:lnTo>
                  <a:lnTo>
                    <a:pt x="19534" y="16580"/>
                  </a:lnTo>
                  <a:lnTo>
                    <a:pt x="19258" y="16383"/>
                  </a:lnTo>
                  <a:lnTo>
                    <a:pt x="17998" y="15674"/>
                  </a:lnTo>
                  <a:lnTo>
                    <a:pt x="16344" y="14650"/>
                  </a:lnTo>
                  <a:lnTo>
                    <a:pt x="14690" y="13548"/>
                  </a:lnTo>
                  <a:lnTo>
                    <a:pt x="13036" y="12366"/>
                  </a:lnTo>
                  <a:lnTo>
                    <a:pt x="11460" y="11145"/>
                  </a:lnTo>
                  <a:lnTo>
                    <a:pt x="9924" y="9806"/>
                  </a:lnTo>
                  <a:lnTo>
                    <a:pt x="8428" y="8428"/>
                  </a:lnTo>
                  <a:lnTo>
                    <a:pt x="6971" y="6971"/>
                  </a:lnTo>
                  <a:lnTo>
                    <a:pt x="5592" y="5514"/>
                  </a:lnTo>
                  <a:lnTo>
                    <a:pt x="5199" y="5041"/>
                  </a:lnTo>
                  <a:lnTo>
                    <a:pt x="5553" y="4529"/>
                  </a:lnTo>
                  <a:lnTo>
                    <a:pt x="5750" y="4332"/>
                  </a:lnTo>
                  <a:lnTo>
                    <a:pt x="5947" y="4135"/>
                  </a:lnTo>
                  <a:lnTo>
                    <a:pt x="6419" y="3742"/>
                  </a:lnTo>
                  <a:lnTo>
                    <a:pt x="6538" y="3623"/>
                  </a:lnTo>
                  <a:lnTo>
                    <a:pt x="5829" y="3072"/>
                  </a:lnTo>
                  <a:lnTo>
                    <a:pt x="5080" y="2560"/>
                  </a:lnTo>
                  <a:lnTo>
                    <a:pt x="4293" y="2048"/>
                  </a:lnTo>
                  <a:lnTo>
                    <a:pt x="3505" y="1576"/>
                  </a:lnTo>
                  <a:lnTo>
                    <a:pt x="2639" y="1142"/>
                  </a:lnTo>
                  <a:lnTo>
                    <a:pt x="1812" y="749"/>
                  </a:lnTo>
                  <a:lnTo>
                    <a:pt x="90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4084;p33">
              <a:extLst>
                <a:ext uri="{FF2B5EF4-FFF2-40B4-BE49-F238E27FC236}">
                  <a16:creationId xmlns="" xmlns:a16="http://schemas.microsoft.com/office/drawing/2014/main" id="{2FCE9D72-B2D2-4119-BD91-7F515300ADC7}"/>
                </a:ext>
              </a:extLst>
            </p:cNvPr>
            <p:cNvSpPr/>
            <p:nvPr/>
          </p:nvSpPr>
          <p:spPr>
            <a:xfrm>
              <a:off x="7107625" y="1308925"/>
              <a:ext cx="481450" cy="117200"/>
            </a:xfrm>
            <a:custGeom>
              <a:avLst/>
              <a:gdLst/>
              <a:ahLst/>
              <a:cxnLst/>
              <a:rect l="l" t="t" r="r" b="b"/>
              <a:pathLst>
                <a:path w="19258" h="4688" extrusionOk="0">
                  <a:moveTo>
                    <a:pt x="18588" y="1"/>
                  </a:moveTo>
                  <a:lnTo>
                    <a:pt x="12209" y="395"/>
                  </a:lnTo>
                  <a:lnTo>
                    <a:pt x="7995" y="591"/>
                  </a:lnTo>
                  <a:lnTo>
                    <a:pt x="7995" y="631"/>
                  </a:lnTo>
                  <a:lnTo>
                    <a:pt x="0" y="1064"/>
                  </a:lnTo>
                  <a:lnTo>
                    <a:pt x="79" y="1891"/>
                  </a:lnTo>
                  <a:lnTo>
                    <a:pt x="158" y="2797"/>
                  </a:lnTo>
                  <a:lnTo>
                    <a:pt x="315" y="3663"/>
                  </a:lnTo>
                  <a:lnTo>
                    <a:pt x="394" y="4018"/>
                  </a:lnTo>
                  <a:lnTo>
                    <a:pt x="512" y="4372"/>
                  </a:lnTo>
                  <a:lnTo>
                    <a:pt x="709" y="4412"/>
                  </a:lnTo>
                  <a:lnTo>
                    <a:pt x="985" y="4490"/>
                  </a:lnTo>
                  <a:lnTo>
                    <a:pt x="1457" y="4530"/>
                  </a:lnTo>
                  <a:lnTo>
                    <a:pt x="2127" y="4608"/>
                  </a:lnTo>
                  <a:lnTo>
                    <a:pt x="2993" y="4648"/>
                  </a:lnTo>
                  <a:lnTo>
                    <a:pt x="4096" y="4687"/>
                  </a:lnTo>
                  <a:lnTo>
                    <a:pt x="7246" y="4687"/>
                  </a:lnTo>
                  <a:lnTo>
                    <a:pt x="8034" y="4648"/>
                  </a:lnTo>
                  <a:lnTo>
                    <a:pt x="8034" y="4687"/>
                  </a:lnTo>
                  <a:lnTo>
                    <a:pt x="11303" y="4608"/>
                  </a:lnTo>
                  <a:lnTo>
                    <a:pt x="11303" y="4569"/>
                  </a:lnTo>
                  <a:lnTo>
                    <a:pt x="12051" y="4530"/>
                  </a:lnTo>
                  <a:lnTo>
                    <a:pt x="16344" y="4293"/>
                  </a:lnTo>
                  <a:lnTo>
                    <a:pt x="19258" y="4136"/>
                  </a:lnTo>
                  <a:lnTo>
                    <a:pt x="19258" y="3584"/>
                  </a:lnTo>
                  <a:lnTo>
                    <a:pt x="19258" y="3033"/>
                  </a:lnTo>
                  <a:lnTo>
                    <a:pt x="19258" y="2442"/>
                  </a:lnTo>
                  <a:lnTo>
                    <a:pt x="19179" y="1891"/>
                  </a:lnTo>
                  <a:lnTo>
                    <a:pt x="19100" y="1340"/>
                  </a:lnTo>
                  <a:lnTo>
                    <a:pt x="18982" y="828"/>
                  </a:lnTo>
                  <a:lnTo>
                    <a:pt x="18825" y="395"/>
                  </a:lnTo>
                  <a:lnTo>
                    <a:pt x="18588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4085;p33">
              <a:extLst>
                <a:ext uri="{FF2B5EF4-FFF2-40B4-BE49-F238E27FC236}">
                  <a16:creationId xmlns="" xmlns:a16="http://schemas.microsoft.com/office/drawing/2014/main" id="{6E2F1FF6-178B-4E8D-8E31-F771E727AFF8}"/>
                </a:ext>
              </a:extLst>
            </p:cNvPr>
            <p:cNvSpPr/>
            <p:nvPr/>
          </p:nvSpPr>
          <p:spPr>
            <a:xfrm>
              <a:off x="7137150" y="1373900"/>
              <a:ext cx="364300" cy="29575"/>
            </a:xfrm>
            <a:custGeom>
              <a:avLst/>
              <a:gdLst/>
              <a:ahLst/>
              <a:cxnLst/>
              <a:rect l="l" t="t" r="r" b="b"/>
              <a:pathLst>
                <a:path w="14572" h="1183" extrusionOk="0">
                  <a:moveTo>
                    <a:pt x="14178" y="1"/>
                  </a:moveTo>
                  <a:lnTo>
                    <a:pt x="10713" y="158"/>
                  </a:lnTo>
                  <a:lnTo>
                    <a:pt x="7247" y="277"/>
                  </a:lnTo>
                  <a:lnTo>
                    <a:pt x="316" y="434"/>
                  </a:lnTo>
                  <a:lnTo>
                    <a:pt x="158" y="474"/>
                  </a:lnTo>
                  <a:lnTo>
                    <a:pt x="79" y="552"/>
                  </a:lnTo>
                  <a:lnTo>
                    <a:pt x="1" y="670"/>
                  </a:lnTo>
                  <a:lnTo>
                    <a:pt x="1" y="789"/>
                  </a:lnTo>
                  <a:lnTo>
                    <a:pt x="1" y="907"/>
                  </a:lnTo>
                  <a:lnTo>
                    <a:pt x="79" y="985"/>
                  </a:lnTo>
                  <a:lnTo>
                    <a:pt x="158" y="1064"/>
                  </a:lnTo>
                  <a:lnTo>
                    <a:pt x="316" y="1104"/>
                  </a:lnTo>
                  <a:lnTo>
                    <a:pt x="2049" y="1143"/>
                  </a:lnTo>
                  <a:lnTo>
                    <a:pt x="3781" y="1182"/>
                  </a:lnTo>
                  <a:lnTo>
                    <a:pt x="7247" y="1143"/>
                  </a:lnTo>
                  <a:lnTo>
                    <a:pt x="10713" y="1025"/>
                  </a:lnTo>
                  <a:lnTo>
                    <a:pt x="14178" y="867"/>
                  </a:lnTo>
                  <a:lnTo>
                    <a:pt x="14336" y="828"/>
                  </a:lnTo>
                  <a:lnTo>
                    <a:pt x="14493" y="710"/>
                  </a:lnTo>
                  <a:lnTo>
                    <a:pt x="14572" y="592"/>
                  </a:lnTo>
                  <a:lnTo>
                    <a:pt x="14572" y="434"/>
                  </a:lnTo>
                  <a:lnTo>
                    <a:pt x="14572" y="277"/>
                  </a:lnTo>
                  <a:lnTo>
                    <a:pt x="14493" y="119"/>
                  </a:lnTo>
                  <a:lnTo>
                    <a:pt x="14375" y="4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086;p33">
              <a:extLst>
                <a:ext uri="{FF2B5EF4-FFF2-40B4-BE49-F238E27FC236}">
                  <a16:creationId xmlns="" xmlns:a16="http://schemas.microsoft.com/office/drawing/2014/main" id="{94EE77E0-4929-486D-8865-4877CAA1E8A9}"/>
                </a:ext>
              </a:extLst>
            </p:cNvPr>
            <p:cNvSpPr/>
            <p:nvPr/>
          </p:nvSpPr>
          <p:spPr>
            <a:xfrm>
              <a:off x="7515225" y="137390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55" y="1"/>
                  </a:moveTo>
                  <a:lnTo>
                    <a:pt x="197" y="40"/>
                  </a:lnTo>
                  <a:lnTo>
                    <a:pt x="79" y="158"/>
                  </a:lnTo>
                  <a:lnTo>
                    <a:pt x="0" y="316"/>
                  </a:lnTo>
                  <a:lnTo>
                    <a:pt x="0" y="474"/>
                  </a:lnTo>
                  <a:lnTo>
                    <a:pt x="40" y="631"/>
                  </a:lnTo>
                  <a:lnTo>
                    <a:pt x="197" y="749"/>
                  </a:lnTo>
                  <a:lnTo>
                    <a:pt x="315" y="789"/>
                  </a:lnTo>
                  <a:lnTo>
                    <a:pt x="473" y="789"/>
                  </a:lnTo>
                  <a:lnTo>
                    <a:pt x="591" y="710"/>
                  </a:lnTo>
                  <a:lnTo>
                    <a:pt x="709" y="631"/>
                  </a:lnTo>
                  <a:lnTo>
                    <a:pt x="749" y="513"/>
                  </a:lnTo>
                  <a:lnTo>
                    <a:pt x="788" y="355"/>
                  </a:lnTo>
                  <a:lnTo>
                    <a:pt x="749" y="237"/>
                  </a:lnTo>
                  <a:lnTo>
                    <a:pt x="670" y="119"/>
                  </a:lnTo>
                  <a:lnTo>
                    <a:pt x="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45;p34"/>
          <p:cNvSpPr txBox="1">
            <a:spLocks/>
          </p:cNvSpPr>
          <p:nvPr/>
        </p:nvSpPr>
        <p:spPr>
          <a:xfrm>
            <a:off x="1087058" y="3457619"/>
            <a:ext cx="10152353" cy="16891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Boogaloo"/>
              <a:buNone/>
              <a:defRPr sz="7333" b="1" i="0" u="none" strike="noStrike" cap="none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Boogaloo"/>
              <a:buNone/>
              <a:defRPr sz="6933" b="1" i="0" u="none" strike="noStrike" cap="none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Boogaloo"/>
              <a:buNone/>
              <a:defRPr sz="6933" b="1" i="0" u="none" strike="noStrike" cap="none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Boogaloo"/>
              <a:buNone/>
              <a:defRPr sz="6933" b="1" i="0" u="none" strike="noStrike" cap="none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Boogaloo"/>
              <a:buNone/>
              <a:defRPr sz="6933" b="1" i="0" u="none" strike="noStrike" cap="none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Boogaloo"/>
              <a:buNone/>
              <a:defRPr sz="6933" b="1" i="0" u="none" strike="noStrike" cap="none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Boogaloo"/>
              <a:buNone/>
              <a:defRPr sz="6933" b="1" i="0" u="none" strike="noStrike" cap="none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Boogaloo"/>
              <a:buNone/>
              <a:defRPr sz="6933" b="1" i="0" u="none" strike="noStrike" cap="none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Boogaloo"/>
              <a:buNone/>
              <a:defRPr sz="6933" b="1" i="0" u="none" strike="noStrike" cap="none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Font typeface="Boogaloo"/>
              <a:buNone/>
              <a:tabLst/>
              <a:defRPr/>
            </a:pPr>
            <a:r>
              <a:rPr kumimoji="0" lang="vi-VN" sz="9600" b="1" i="0" u="none" strike="noStrike" kern="0" cap="none" spc="0" normalizeH="0" baseline="0" noProof="0" dirty="0" smtClean="0">
                <a:ln>
                  <a:noFill/>
                </a:ln>
                <a:solidFill>
                  <a:srgbClr val="EC1E6C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Boogaloo"/>
              </a:rPr>
              <a:t>CỘNG SỐ ĐO THỜI GIAN</a:t>
            </a:r>
            <a:endParaRPr kumimoji="0" lang="vi-VN" sz="9600" b="1" i="0" u="none" strike="noStrike" kern="0" cap="none" spc="0" normalizeH="0" baseline="0" noProof="0" dirty="0">
              <a:ln>
                <a:noFill/>
              </a:ln>
              <a:solidFill>
                <a:srgbClr val="EC1E6C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Boogaloo"/>
            </a:endParaRPr>
          </a:p>
        </p:txBody>
      </p:sp>
      <p:sp>
        <p:nvSpPr>
          <p:cNvPr id="24" name="Google Shape;246;p34"/>
          <p:cNvSpPr txBox="1">
            <a:spLocks/>
          </p:cNvSpPr>
          <p:nvPr/>
        </p:nvSpPr>
        <p:spPr>
          <a:xfrm>
            <a:off x="3061239" y="4881681"/>
            <a:ext cx="5777600" cy="6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ic Neue"/>
              <a:buNone/>
              <a:defRPr sz="2400" b="0" i="0" u="none" strike="noStrike" cap="none">
                <a:solidFill>
                  <a:schemeClr val="lt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ic Neue"/>
              <a:buNone/>
              <a:defRPr sz="3733" b="0" i="0" u="none" strike="noStrike" cap="none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ic Neue"/>
              <a:buNone/>
              <a:defRPr sz="3733" b="0" i="0" u="none" strike="noStrike" cap="none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ic Neue"/>
              <a:buNone/>
              <a:defRPr sz="3733" b="0" i="0" u="none" strike="noStrike" cap="none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ic Neue"/>
              <a:buNone/>
              <a:defRPr sz="3733" b="0" i="0" u="none" strike="noStrike" cap="none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ic Neue"/>
              <a:buNone/>
              <a:defRPr sz="3733" b="0" i="0" u="none" strike="noStrike" cap="none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ic Neue"/>
              <a:buNone/>
              <a:defRPr sz="3733" b="0" i="0" u="none" strike="noStrike" cap="none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ic Neue"/>
              <a:buNone/>
              <a:defRPr sz="3733" b="0" i="0" u="none" strike="noStrike" cap="none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mic Neue"/>
              <a:buNone/>
              <a:defRPr sz="3733" b="0" i="0" u="none" strike="noStrike" cap="none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pPr marL="0" indent="0"/>
            <a:r>
              <a:rPr lang="vi-VN" sz="4400" kern="0" dirty="0" smtClean="0">
                <a:solidFill>
                  <a:schemeClr val="tx1"/>
                </a:solidFill>
                <a:latin typeface="#9Slide04 SVNParis Pro" panose="04000000090000000000" pitchFamily="82" charset="0"/>
              </a:rPr>
              <a:t>Trang 131</a:t>
            </a:r>
            <a:endParaRPr lang="vi-VN" sz="4400" kern="0" dirty="0">
              <a:solidFill>
                <a:schemeClr val="tx1"/>
              </a:solidFill>
              <a:latin typeface="#9Slide04 SVNParis Pro" panose="04000000090000000000" pitchFamily="82" charset="0"/>
            </a:endParaRPr>
          </a:p>
        </p:txBody>
      </p:sp>
      <p:sp>
        <p:nvSpPr>
          <p:cNvPr id="25" name="Google Shape;247;p34"/>
          <p:cNvSpPr/>
          <p:nvPr/>
        </p:nvSpPr>
        <p:spPr>
          <a:xfrm>
            <a:off x="2641798" y="4406964"/>
            <a:ext cx="1043381" cy="994539"/>
          </a:xfrm>
          <a:prstGeom prst="irregularSeal1">
            <a:avLst/>
          </a:prstGeom>
          <a:solidFill>
            <a:srgbClr val="94E76E"/>
          </a:solidFill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6" name="Picture 25">
            <a:extLst>
              <a:ext uri="{FF2B5EF4-FFF2-40B4-BE49-F238E27FC236}">
                <a16:creationId xmlns="" xmlns:a16="http://schemas.microsoft.com/office/drawing/2014/main" id="{F8BF0F5F-6D0D-4863-ADE6-7E2FCB8E590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56752"/>
          <a:stretch/>
        </p:blipFill>
        <p:spPr>
          <a:xfrm>
            <a:off x="-150519" y="0"/>
            <a:ext cx="2475155" cy="3219292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="" xmlns:a16="http://schemas.microsoft.com/office/drawing/2014/main" id="{A5C30970-7485-403B-BF37-0DE48B8209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38839" y="593924"/>
            <a:ext cx="4064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6559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/>
      <p:bldP spid="2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vi-VN"/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533D1A81-217D-42BE-B61E-10BEB409465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5850" y="69743"/>
            <a:ext cx="8135279" cy="6625143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5D0FD2A2-4F29-4AD2-809F-601017E9E7C8}"/>
              </a:ext>
            </a:extLst>
          </p:cNvPr>
          <p:cNvGrpSpPr/>
          <p:nvPr/>
        </p:nvGrpSpPr>
        <p:grpSpPr>
          <a:xfrm rot="1809567">
            <a:off x="4968859" y="4036213"/>
            <a:ext cx="1585752" cy="2310429"/>
            <a:chOff x="5500906" y="2194433"/>
            <a:chExt cx="1190188" cy="1734095"/>
          </a:xfrm>
        </p:grpSpPr>
        <p:sp>
          <p:nvSpPr>
            <p:cNvPr id="7" name="Google Shape;4060;p33">
              <a:extLst>
                <a:ext uri="{FF2B5EF4-FFF2-40B4-BE49-F238E27FC236}">
                  <a16:creationId xmlns="" xmlns:a16="http://schemas.microsoft.com/office/drawing/2014/main" id="{03163D41-D197-40F7-8F02-47F0FB81376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" name="Google Shape;4061;p33">
              <a:extLst>
                <a:ext uri="{FF2B5EF4-FFF2-40B4-BE49-F238E27FC236}">
                  <a16:creationId xmlns="" xmlns:a16="http://schemas.microsoft.com/office/drawing/2014/main" id="{C4176FDE-BFC1-4B05-A066-AE1F6C61FE76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" name="Google Shape;4062;p33">
              <a:extLst>
                <a:ext uri="{FF2B5EF4-FFF2-40B4-BE49-F238E27FC236}">
                  <a16:creationId xmlns="" xmlns:a16="http://schemas.microsoft.com/office/drawing/2014/main" id="{6D80D4B3-1877-454D-AEAB-C909D31CE4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" name="Google Shape;4063;p33">
              <a:extLst>
                <a:ext uri="{FF2B5EF4-FFF2-40B4-BE49-F238E27FC236}">
                  <a16:creationId xmlns="" xmlns:a16="http://schemas.microsoft.com/office/drawing/2014/main" id="{257E11FC-B769-4DFF-AC03-0FB091110B83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4064;p33">
              <a:extLst>
                <a:ext uri="{FF2B5EF4-FFF2-40B4-BE49-F238E27FC236}">
                  <a16:creationId xmlns="" xmlns:a16="http://schemas.microsoft.com/office/drawing/2014/main" id="{787DAE83-4377-4EB0-B838-3A3DB9F01A66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4065;p33">
              <a:extLst>
                <a:ext uri="{FF2B5EF4-FFF2-40B4-BE49-F238E27FC236}">
                  <a16:creationId xmlns="" xmlns:a16="http://schemas.microsoft.com/office/drawing/2014/main" id="{6C20A6BB-B70F-4F1A-8216-2C855D8117E8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4066;p33">
              <a:extLst>
                <a:ext uri="{FF2B5EF4-FFF2-40B4-BE49-F238E27FC236}">
                  <a16:creationId xmlns="" xmlns:a16="http://schemas.microsoft.com/office/drawing/2014/main" id="{F8D6B248-174D-478B-B64A-CCC7D000C1D2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4067;p33">
              <a:extLst>
                <a:ext uri="{FF2B5EF4-FFF2-40B4-BE49-F238E27FC236}">
                  <a16:creationId xmlns="" xmlns:a16="http://schemas.microsoft.com/office/drawing/2014/main" id="{7D0AC75A-9A90-4BBB-BB32-A19FBB3AF661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4068;p33">
              <a:extLst>
                <a:ext uri="{FF2B5EF4-FFF2-40B4-BE49-F238E27FC236}">
                  <a16:creationId xmlns="" xmlns:a16="http://schemas.microsoft.com/office/drawing/2014/main" id="{08337AA8-371D-4ED8-B1C9-1636FD99BA32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" name="Rectangle 15"/>
          <p:cNvSpPr/>
          <p:nvPr/>
        </p:nvSpPr>
        <p:spPr>
          <a:xfrm>
            <a:off x="4258633" y="2779777"/>
            <a:ext cx="453201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0"/>
                <a:solidFill>
                  <a:srgbClr val="88D7E8">
                    <a:lumMod val="50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THẢO LUẬN </a:t>
            </a:r>
          </a:p>
        </p:txBody>
      </p:sp>
    </p:spTree>
    <p:extLst>
      <p:ext uri="{BB962C8B-B14F-4D97-AF65-F5344CB8AC3E}">
        <p14:creationId xmlns:p14="http://schemas.microsoft.com/office/powerpoint/2010/main" val="2587402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0357A570-AA19-4484-AEF3-787BFA2C6705}"/>
              </a:ext>
            </a:extLst>
          </p:cNvPr>
          <p:cNvGrpSpPr/>
          <p:nvPr/>
        </p:nvGrpSpPr>
        <p:grpSpPr>
          <a:xfrm>
            <a:off x="1524000" y="304800"/>
            <a:ext cx="10049032" cy="1541863"/>
            <a:chOff x="1367335" y="3124199"/>
            <a:chExt cx="10049032" cy="1541863"/>
          </a:xfrm>
        </p:grpSpPr>
        <p:sp>
          <p:nvSpPr>
            <p:cNvPr id="10767" name="Google Shape;10767;p63"/>
            <p:cNvSpPr/>
            <p:nvPr/>
          </p:nvSpPr>
          <p:spPr>
            <a:xfrm>
              <a:off x="1367335" y="3124199"/>
              <a:ext cx="10049032" cy="1320633"/>
            </a:xfrm>
            <a:custGeom>
              <a:avLst/>
              <a:gdLst/>
              <a:ahLst/>
              <a:cxnLst/>
              <a:rect l="l" t="t" r="r" b="b"/>
              <a:pathLst>
                <a:path w="181854" h="144595" extrusionOk="0">
                  <a:moveTo>
                    <a:pt x="178988" y="0"/>
                  </a:moveTo>
                  <a:lnTo>
                    <a:pt x="0" y="1274"/>
                  </a:lnTo>
                  <a:lnTo>
                    <a:pt x="1440" y="139600"/>
                  </a:lnTo>
                  <a:lnTo>
                    <a:pt x="181854" y="144595"/>
                  </a:lnTo>
                  <a:lnTo>
                    <a:pt x="181471" y="133344"/>
                  </a:ln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>
                <a:solidFill>
                  <a:srgbClr val="162130"/>
                </a:solidFill>
              </a:endParaRPr>
            </a:p>
          </p:txBody>
        </p:sp>
        <p:grpSp>
          <p:nvGrpSpPr>
            <p:cNvPr id="10769" name="Google Shape;10769;p63"/>
            <p:cNvGrpSpPr/>
            <p:nvPr/>
          </p:nvGrpSpPr>
          <p:grpSpPr>
            <a:xfrm>
              <a:off x="1454404" y="3956523"/>
              <a:ext cx="9961963" cy="709539"/>
              <a:chOff x="566000" y="2305667"/>
              <a:chExt cx="7980550" cy="532154"/>
            </a:xfrm>
          </p:grpSpPr>
          <p:sp>
            <p:nvSpPr>
              <p:cNvPr id="10770" name="Google Shape;10770;p63"/>
              <p:cNvSpPr/>
              <p:nvPr/>
            </p:nvSpPr>
            <p:spPr>
              <a:xfrm>
                <a:off x="566000" y="2495025"/>
                <a:ext cx="7980550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319222" h="7075" extrusionOk="0">
                    <a:moveTo>
                      <a:pt x="283" y="0"/>
                    </a:moveTo>
                    <a:lnTo>
                      <a:pt x="0" y="7070"/>
                    </a:lnTo>
                    <a:lnTo>
                      <a:pt x="319222" y="7075"/>
                    </a:lnTo>
                    <a:lnTo>
                      <a:pt x="318363" y="570"/>
                    </a:ln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771" name="Google Shape;10771;p63"/>
              <p:cNvSpPr/>
              <p:nvPr/>
            </p:nvSpPr>
            <p:spPr>
              <a:xfrm>
                <a:off x="200575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72" name="Google Shape;10772;p63"/>
              <p:cNvSpPr/>
              <p:nvPr/>
            </p:nvSpPr>
            <p:spPr>
              <a:xfrm>
                <a:off x="363452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73" name="Google Shape;10773;p63"/>
              <p:cNvSpPr/>
              <p:nvPr/>
            </p:nvSpPr>
            <p:spPr>
              <a:xfrm>
                <a:off x="526330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74" name="Google Shape;10774;p63"/>
              <p:cNvSpPr/>
              <p:nvPr/>
            </p:nvSpPr>
            <p:spPr>
              <a:xfrm>
                <a:off x="689207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1" name="Text Box 13">
            <a:extLst>
              <a:ext uri="{FF2B5EF4-FFF2-40B4-BE49-F238E27FC236}">
                <a16:creationId xmlns="" xmlns:a16="http://schemas.microsoft.com/office/drawing/2014/main" id="{97E637CC-CF83-44FB-847A-37C09FF5A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118" y="398460"/>
            <a:ext cx="994291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defTabSz="914288" eaLnBrk="1" hangingPunct="1">
              <a:spcBef>
                <a:spcPct val="50000"/>
              </a:spcBef>
            </a:pPr>
            <a:r>
              <a:rPr lang="en-US" sz="4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đặt tính rồi tính như sau:</a:t>
            </a:r>
            <a:endParaRPr lang="en-US" sz="4400" b="1" dirty="0">
              <a:solidFill>
                <a:srgbClr val="16213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FDF38EE2-A404-44A7-8D77-3CBC3EFFCF28}"/>
              </a:ext>
            </a:extLst>
          </p:cNvPr>
          <p:cNvGrpSpPr/>
          <p:nvPr/>
        </p:nvGrpSpPr>
        <p:grpSpPr>
          <a:xfrm>
            <a:off x="457201" y="1940855"/>
            <a:ext cx="3979366" cy="3780021"/>
            <a:chOff x="1535586" y="3882102"/>
            <a:chExt cx="2424021" cy="2405577"/>
          </a:xfrm>
          <a:solidFill>
            <a:srgbClr val="FFFF00"/>
          </a:solidFill>
        </p:grpSpPr>
        <p:sp>
          <p:nvSpPr>
            <p:cNvPr id="23" name="Google Shape;4163;p35">
              <a:extLst>
                <a:ext uri="{FF2B5EF4-FFF2-40B4-BE49-F238E27FC236}">
                  <a16:creationId xmlns="" xmlns:a16="http://schemas.microsoft.com/office/drawing/2014/main" id="{D747D158-F4D4-4D14-9F1B-38559B1E8A83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EEEEEE">
                    <a:lumMod val="10000"/>
                  </a:srgbClr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4172;p35">
              <a:extLst>
                <a:ext uri="{FF2B5EF4-FFF2-40B4-BE49-F238E27FC236}">
                  <a16:creationId xmlns="" xmlns:a16="http://schemas.microsoft.com/office/drawing/2014/main" id="{073DEA67-7535-48FE-8246-BFD85677221A}"/>
                </a:ext>
              </a:extLst>
            </p:cNvPr>
            <p:cNvSpPr/>
            <p:nvPr/>
          </p:nvSpPr>
          <p:spPr>
            <a:xfrm>
              <a:off x="1535586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EEEEEE">
                    <a:lumMod val="10000"/>
                  </a:srgbClr>
                </a:solidFill>
                <a:cs typeface="Arial"/>
                <a:sym typeface="Arial"/>
              </a:endParaRPr>
            </a:p>
          </p:txBody>
        </p:sp>
      </p:grpSp>
      <p:sp>
        <p:nvSpPr>
          <p:cNvPr id="28" name="Line 4">
            <a:extLst>
              <a:ext uri="{FF2B5EF4-FFF2-40B4-BE49-F238E27FC236}">
                <a16:creationId xmlns="" xmlns:a16="http://schemas.microsoft.com/office/drawing/2014/main" id="{A743D380-157B-45B6-B2F8-54FC01D40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084" y="4542335"/>
            <a:ext cx="3379252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5400">
              <a:solidFill>
                <a:prstClr val="white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Text Box 6">
            <a:extLst>
              <a:ext uri="{FF2B5EF4-FFF2-40B4-BE49-F238E27FC236}">
                <a16:creationId xmlns="" xmlns:a16="http://schemas.microsoft.com/office/drawing/2014/main" id="{ECA287D8-FE7D-4F45-9F98-ED72843DD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730" y="2793967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5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30" name="Rectangle 15">
            <a:extLst>
              <a:ext uri="{FF2B5EF4-FFF2-40B4-BE49-F238E27FC236}">
                <a16:creationId xmlns="" xmlns:a16="http://schemas.microsoft.com/office/drawing/2014/main" id="{CDDABA73-1B40-43A8-9BCD-F1255F09A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84" y="4698958"/>
            <a:ext cx="163957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</a:t>
            </a:r>
            <a:r>
              <a:rPr lang="en-US" alt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31" name="TextBox 1">
            <a:extLst>
              <a:ext uri="{FF2B5EF4-FFF2-40B4-BE49-F238E27FC236}">
                <a16:creationId xmlns="" xmlns:a16="http://schemas.microsoft.com/office/drawing/2014/main" id="{506CD338-3292-41DF-8E24-EC5B88B1D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6054" y="4698958"/>
            <a:ext cx="233788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50 </a:t>
            </a: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46F8307A-1A10-456C-984E-3D156F87B656}"/>
              </a:ext>
            </a:extLst>
          </p:cNvPr>
          <p:cNvSpPr txBox="1"/>
          <p:nvPr/>
        </p:nvSpPr>
        <p:spPr>
          <a:xfrm>
            <a:off x="889166" y="2270878"/>
            <a:ext cx="354937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4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</a:t>
            </a:r>
            <a:r>
              <a:rPr 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4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15 </a:t>
            </a:r>
            <a:r>
              <a:rPr 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4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="" xmlns:a16="http://schemas.microsoft.com/office/drawing/2014/main" id="{3D8FF4B1-41D0-4BCC-843D-84C8148BDF5A}"/>
              </a:ext>
            </a:extLst>
          </p:cNvPr>
          <p:cNvSpPr txBox="1"/>
          <p:nvPr/>
        </p:nvSpPr>
        <p:spPr>
          <a:xfrm>
            <a:off x="887196" y="3497759"/>
            <a:ext cx="354937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</a:t>
            </a:r>
            <a:r>
              <a:rPr 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35</a:t>
            </a:r>
            <a:r>
              <a:rPr 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phút</a:t>
            </a:r>
            <a:r>
              <a:rPr 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grpSp>
        <p:nvGrpSpPr>
          <p:cNvPr id="34" name="Google Shape;2735;p27">
            <a:extLst>
              <a:ext uri="{FF2B5EF4-FFF2-40B4-BE49-F238E27FC236}">
                <a16:creationId xmlns="" xmlns:a16="http://schemas.microsoft.com/office/drawing/2014/main" id="{A3DC91F6-1969-4BCF-AA20-E79E9FEBCC65}"/>
              </a:ext>
            </a:extLst>
          </p:cNvPr>
          <p:cNvGrpSpPr/>
          <p:nvPr/>
        </p:nvGrpSpPr>
        <p:grpSpPr>
          <a:xfrm>
            <a:off x="226015" y="1408651"/>
            <a:ext cx="777965" cy="1579157"/>
            <a:chOff x="7705685" y="3099257"/>
            <a:chExt cx="516989" cy="1049414"/>
          </a:xfrm>
        </p:grpSpPr>
        <p:sp>
          <p:nvSpPr>
            <p:cNvPr id="35" name="Google Shape;2736;p27">
              <a:extLst>
                <a:ext uri="{FF2B5EF4-FFF2-40B4-BE49-F238E27FC236}">
                  <a16:creationId xmlns="" xmlns:a16="http://schemas.microsoft.com/office/drawing/2014/main" id="{A6AF66D0-AEBA-437B-85F0-F5ABF9F2C31B}"/>
                </a:ext>
              </a:extLst>
            </p:cNvPr>
            <p:cNvSpPr/>
            <p:nvPr/>
          </p:nvSpPr>
          <p:spPr>
            <a:xfrm>
              <a:off x="7711259" y="3104815"/>
              <a:ext cx="506468" cy="1038296"/>
            </a:xfrm>
            <a:custGeom>
              <a:avLst/>
              <a:gdLst/>
              <a:ahLst/>
              <a:cxnLst/>
              <a:rect l="l" t="t" r="r" b="b"/>
              <a:pathLst>
                <a:path w="32254" h="66123" extrusionOk="0">
                  <a:moveTo>
                    <a:pt x="13469" y="1"/>
                  </a:moveTo>
                  <a:lnTo>
                    <a:pt x="13036" y="40"/>
                  </a:lnTo>
                  <a:lnTo>
                    <a:pt x="12602" y="158"/>
                  </a:lnTo>
                  <a:lnTo>
                    <a:pt x="12169" y="316"/>
                  </a:lnTo>
                  <a:lnTo>
                    <a:pt x="11815" y="552"/>
                  </a:lnTo>
                  <a:lnTo>
                    <a:pt x="6183" y="4963"/>
                  </a:lnTo>
                  <a:lnTo>
                    <a:pt x="5986" y="5160"/>
                  </a:lnTo>
                  <a:lnTo>
                    <a:pt x="5789" y="5357"/>
                  </a:lnTo>
                  <a:lnTo>
                    <a:pt x="5632" y="5554"/>
                  </a:lnTo>
                  <a:lnTo>
                    <a:pt x="5514" y="5790"/>
                  </a:lnTo>
                  <a:lnTo>
                    <a:pt x="5396" y="6026"/>
                  </a:lnTo>
                  <a:lnTo>
                    <a:pt x="5277" y="6262"/>
                  </a:lnTo>
                  <a:lnTo>
                    <a:pt x="5238" y="6538"/>
                  </a:lnTo>
                  <a:lnTo>
                    <a:pt x="5199" y="6814"/>
                  </a:lnTo>
                  <a:lnTo>
                    <a:pt x="5159" y="7089"/>
                  </a:lnTo>
                  <a:lnTo>
                    <a:pt x="4726" y="10791"/>
                  </a:lnTo>
                  <a:lnTo>
                    <a:pt x="4253" y="14493"/>
                  </a:lnTo>
                  <a:lnTo>
                    <a:pt x="3742" y="18195"/>
                  </a:lnTo>
                  <a:lnTo>
                    <a:pt x="3151" y="21897"/>
                  </a:lnTo>
                  <a:lnTo>
                    <a:pt x="2521" y="25599"/>
                  </a:lnTo>
                  <a:lnTo>
                    <a:pt x="1812" y="29301"/>
                  </a:lnTo>
                  <a:lnTo>
                    <a:pt x="1064" y="32963"/>
                  </a:lnTo>
                  <a:lnTo>
                    <a:pt x="276" y="36586"/>
                  </a:lnTo>
                  <a:lnTo>
                    <a:pt x="79" y="37610"/>
                  </a:lnTo>
                  <a:lnTo>
                    <a:pt x="0" y="37925"/>
                  </a:lnTo>
                  <a:lnTo>
                    <a:pt x="0" y="38280"/>
                  </a:lnTo>
                  <a:lnTo>
                    <a:pt x="40" y="38595"/>
                  </a:lnTo>
                  <a:lnTo>
                    <a:pt x="79" y="38910"/>
                  </a:lnTo>
                  <a:lnTo>
                    <a:pt x="197" y="39225"/>
                  </a:lnTo>
                  <a:lnTo>
                    <a:pt x="355" y="39540"/>
                  </a:lnTo>
                  <a:lnTo>
                    <a:pt x="552" y="39816"/>
                  </a:lnTo>
                  <a:lnTo>
                    <a:pt x="749" y="40052"/>
                  </a:lnTo>
                  <a:lnTo>
                    <a:pt x="945" y="40249"/>
                  </a:lnTo>
                  <a:lnTo>
                    <a:pt x="1182" y="40406"/>
                  </a:lnTo>
                  <a:lnTo>
                    <a:pt x="1379" y="40564"/>
                  </a:lnTo>
                  <a:lnTo>
                    <a:pt x="1654" y="40682"/>
                  </a:lnTo>
                  <a:lnTo>
                    <a:pt x="1891" y="40761"/>
                  </a:lnTo>
                  <a:lnTo>
                    <a:pt x="2166" y="40840"/>
                  </a:lnTo>
                  <a:lnTo>
                    <a:pt x="2403" y="40879"/>
                  </a:lnTo>
                  <a:lnTo>
                    <a:pt x="2954" y="40879"/>
                  </a:lnTo>
                  <a:lnTo>
                    <a:pt x="3190" y="40840"/>
                  </a:lnTo>
                  <a:lnTo>
                    <a:pt x="4214" y="40643"/>
                  </a:lnTo>
                  <a:lnTo>
                    <a:pt x="5277" y="40406"/>
                  </a:lnTo>
                  <a:lnTo>
                    <a:pt x="6498" y="40091"/>
                  </a:lnTo>
                  <a:lnTo>
                    <a:pt x="1260" y="62854"/>
                  </a:lnTo>
                  <a:lnTo>
                    <a:pt x="1182" y="63248"/>
                  </a:lnTo>
                  <a:lnTo>
                    <a:pt x="1182" y="63642"/>
                  </a:lnTo>
                  <a:lnTo>
                    <a:pt x="1260" y="64035"/>
                  </a:lnTo>
                  <a:lnTo>
                    <a:pt x="1379" y="64390"/>
                  </a:lnTo>
                  <a:lnTo>
                    <a:pt x="1536" y="64744"/>
                  </a:lnTo>
                  <a:lnTo>
                    <a:pt x="1733" y="65059"/>
                  </a:lnTo>
                  <a:lnTo>
                    <a:pt x="2009" y="65374"/>
                  </a:lnTo>
                  <a:lnTo>
                    <a:pt x="2324" y="65611"/>
                  </a:lnTo>
                  <a:lnTo>
                    <a:pt x="2678" y="65847"/>
                  </a:lnTo>
                  <a:lnTo>
                    <a:pt x="3072" y="66004"/>
                  </a:lnTo>
                  <a:lnTo>
                    <a:pt x="3466" y="66083"/>
                  </a:lnTo>
                  <a:lnTo>
                    <a:pt x="3860" y="66123"/>
                  </a:lnTo>
                  <a:lnTo>
                    <a:pt x="4253" y="66123"/>
                  </a:lnTo>
                  <a:lnTo>
                    <a:pt x="4608" y="66044"/>
                  </a:lnTo>
                  <a:lnTo>
                    <a:pt x="4962" y="65926"/>
                  </a:lnTo>
                  <a:lnTo>
                    <a:pt x="5277" y="65729"/>
                  </a:lnTo>
                  <a:lnTo>
                    <a:pt x="10279" y="62657"/>
                  </a:lnTo>
                  <a:lnTo>
                    <a:pt x="10555" y="62460"/>
                  </a:lnTo>
                  <a:lnTo>
                    <a:pt x="10830" y="62224"/>
                  </a:lnTo>
                  <a:lnTo>
                    <a:pt x="11027" y="61987"/>
                  </a:lnTo>
                  <a:lnTo>
                    <a:pt x="11224" y="61672"/>
                  </a:lnTo>
                  <a:lnTo>
                    <a:pt x="31899" y="25441"/>
                  </a:lnTo>
                  <a:lnTo>
                    <a:pt x="32057" y="25087"/>
                  </a:lnTo>
                  <a:lnTo>
                    <a:pt x="32175" y="24772"/>
                  </a:lnTo>
                  <a:lnTo>
                    <a:pt x="32214" y="24417"/>
                  </a:lnTo>
                  <a:lnTo>
                    <a:pt x="32254" y="24063"/>
                  </a:lnTo>
                  <a:lnTo>
                    <a:pt x="32214" y="23708"/>
                  </a:lnTo>
                  <a:lnTo>
                    <a:pt x="32136" y="23354"/>
                  </a:lnTo>
                  <a:lnTo>
                    <a:pt x="32018" y="23000"/>
                  </a:lnTo>
                  <a:lnTo>
                    <a:pt x="31821" y="22685"/>
                  </a:lnTo>
                  <a:lnTo>
                    <a:pt x="31624" y="22409"/>
                  </a:lnTo>
                  <a:lnTo>
                    <a:pt x="31387" y="22173"/>
                  </a:lnTo>
                  <a:lnTo>
                    <a:pt x="31151" y="21936"/>
                  </a:lnTo>
                  <a:lnTo>
                    <a:pt x="30875" y="21739"/>
                  </a:lnTo>
                  <a:lnTo>
                    <a:pt x="30560" y="21621"/>
                  </a:lnTo>
                  <a:lnTo>
                    <a:pt x="30245" y="21503"/>
                  </a:lnTo>
                  <a:lnTo>
                    <a:pt x="29891" y="21424"/>
                  </a:lnTo>
                  <a:lnTo>
                    <a:pt x="29418" y="21424"/>
                  </a:lnTo>
                  <a:lnTo>
                    <a:pt x="24456" y="21700"/>
                  </a:lnTo>
                  <a:lnTo>
                    <a:pt x="30600" y="7326"/>
                  </a:lnTo>
                  <a:lnTo>
                    <a:pt x="30718" y="7050"/>
                  </a:lnTo>
                  <a:lnTo>
                    <a:pt x="30797" y="6774"/>
                  </a:lnTo>
                  <a:lnTo>
                    <a:pt x="30836" y="6499"/>
                  </a:lnTo>
                  <a:lnTo>
                    <a:pt x="30836" y="6223"/>
                  </a:lnTo>
                  <a:lnTo>
                    <a:pt x="30797" y="5908"/>
                  </a:lnTo>
                  <a:lnTo>
                    <a:pt x="30757" y="5632"/>
                  </a:lnTo>
                  <a:lnTo>
                    <a:pt x="30679" y="5357"/>
                  </a:lnTo>
                  <a:lnTo>
                    <a:pt x="30560" y="5081"/>
                  </a:lnTo>
                  <a:lnTo>
                    <a:pt x="30403" y="4845"/>
                  </a:lnTo>
                  <a:lnTo>
                    <a:pt x="30245" y="4608"/>
                  </a:lnTo>
                  <a:lnTo>
                    <a:pt x="30048" y="4372"/>
                  </a:lnTo>
                  <a:lnTo>
                    <a:pt x="29812" y="4175"/>
                  </a:lnTo>
                  <a:lnTo>
                    <a:pt x="29576" y="4018"/>
                  </a:lnTo>
                  <a:lnTo>
                    <a:pt x="29340" y="3860"/>
                  </a:lnTo>
                  <a:lnTo>
                    <a:pt x="29064" y="3742"/>
                  </a:lnTo>
                  <a:lnTo>
                    <a:pt x="28788" y="3663"/>
                  </a:lnTo>
                  <a:lnTo>
                    <a:pt x="14099" y="79"/>
                  </a:lnTo>
                  <a:lnTo>
                    <a:pt x="137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2737;p27">
              <a:extLst>
                <a:ext uri="{FF2B5EF4-FFF2-40B4-BE49-F238E27FC236}">
                  <a16:creationId xmlns="" xmlns:a16="http://schemas.microsoft.com/office/drawing/2014/main" id="{9E49251A-33E1-41A9-BE0C-9D7857D8D7F9}"/>
                </a:ext>
              </a:extLst>
            </p:cNvPr>
            <p:cNvSpPr/>
            <p:nvPr/>
          </p:nvSpPr>
          <p:spPr>
            <a:xfrm>
              <a:off x="7705685" y="3099257"/>
              <a:ext cx="516989" cy="1049414"/>
            </a:xfrm>
            <a:custGeom>
              <a:avLst/>
              <a:gdLst/>
              <a:ahLst/>
              <a:cxnLst/>
              <a:rect l="l" t="t" r="r" b="b"/>
              <a:pathLst>
                <a:path w="32924" h="66831" extrusionOk="0">
                  <a:moveTo>
                    <a:pt x="13824" y="0"/>
                  </a:moveTo>
                  <a:lnTo>
                    <a:pt x="13430" y="40"/>
                  </a:lnTo>
                  <a:lnTo>
                    <a:pt x="13076" y="118"/>
                  </a:lnTo>
                  <a:lnTo>
                    <a:pt x="12721" y="237"/>
                  </a:lnTo>
                  <a:lnTo>
                    <a:pt x="12406" y="355"/>
                  </a:lnTo>
                  <a:lnTo>
                    <a:pt x="12288" y="473"/>
                  </a:lnTo>
                  <a:lnTo>
                    <a:pt x="12209" y="552"/>
                  </a:lnTo>
                  <a:lnTo>
                    <a:pt x="12209" y="709"/>
                  </a:lnTo>
                  <a:lnTo>
                    <a:pt x="12249" y="827"/>
                  </a:lnTo>
                  <a:lnTo>
                    <a:pt x="12288" y="906"/>
                  </a:lnTo>
                  <a:lnTo>
                    <a:pt x="12367" y="945"/>
                  </a:lnTo>
                  <a:lnTo>
                    <a:pt x="12564" y="985"/>
                  </a:lnTo>
                  <a:lnTo>
                    <a:pt x="12721" y="945"/>
                  </a:lnTo>
                  <a:lnTo>
                    <a:pt x="12957" y="827"/>
                  </a:lnTo>
                  <a:lnTo>
                    <a:pt x="13233" y="749"/>
                  </a:lnTo>
                  <a:lnTo>
                    <a:pt x="13548" y="709"/>
                  </a:lnTo>
                  <a:lnTo>
                    <a:pt x="13824" y="670"/>
                  </a:lnTo>
                  <a:lnTo>
                    <a:pt x="13981" y="670"/>
                  </a:lnTo>
                  <a:lnTo>
                    <a:pt x="14060" y="591"/>
                  </a:lnTo>
                  <a:lnTo>
                    <a:pt x="14139" y="473"/>
                  </a:lnTo>
                  <a:lnTo>
                    <a:pt x="14178" y="355"/>
                  </a:lnTo>
                  <a:lnTo>
                    <a:pt x="14139" y="237"/>
                  </a:lnTo>
                  <a:lnTo>
                    <a:pt x="14060" y="118"/>
                  </a:lnTo>
                  <a:lnTo>
                    <a:pt x="13942" y="40"/>
                  </a:lnTo>
                  <a:lnTo>
                    <a:pt x="13824" y="0"/>
                  </a:lnTo>
                  <a:close/>
                  <a:moveTo>
                    <a:pt x="15084" y="276"/>
                  </a:moveTo>
                  <a:lnTo>
                    <a:pt x="14966" y="315"/>
                  </a:lnTo>
                  <a:lnTo>
                    <a:pt x="14887" y="394"/>
                  </a:lnTo>
                  <a:lnTo>
                    <a:pt x="14808" y="512"/>
                  </a:lnTo>
                  <a:lnTo>
                    <a:pt x="14808" y="670"/>
                  </a:lnTo>
                  <a:lnTo>
                    <a:pt x="14848" y="788"/>
                  </a:lnTo>
                  <a:lnTo>
                    <a:pt x="14966" y="867"/>
                  </a:lnTo>
                  <a:lnTo>
                    <a:pt x="15084" y="906"/>
                  </a:lnTo>
                  <a:lnTo>
                    <a:pt x="16384" y="1260"/>
                  </a:lnTo>
                  <a:lnTo>
                    <a:pt x="16462" y="1260"/>
                  </a:lnTo>
                  <a:lnTo>
                    <a:pt x="16580" y="1221"/>
                  </a:lnTo>
                  <a:lnTo>
                    <a:pt x="16659" y="1182"/>
                  </a:lnTo>
                  <a:lnTo>
                    <a:pt x="16738" y="1103"/>
                  </a:lnTo>
                  <a:lnTo>
                    <a:pt x="16777" y="985"/>
                  </a:lnTo>
                  <a:lnTo>
                    <a:pt x="16777" y="867"/>
                  </a:lnTo>
                  <a:lnTo>
                    <a:pt x="16738" y="749"/>
                  </a:lnTo>
                  <a:lnTo>
                    <a:pt x="16659" y="630"/>
                  </a:lnTo>
                  <a:lnTo>
                    <a:pt x="16541" y="591"/>
                  </a:lnTo>
                  <a:lnTo>
                    <a:pt x="15242" y="276"/>
                  </a:lnTo>
                  <a:close/>
                  <a:moveTo>
                    <a:pt x="17723" y="906"/>
                  </a:moveTo>
                  <a:lnTo>
                    <a:pt x="17604" y="945"/>
                  </a:lnTo>
                  <a:lnTo>
                    <a:pt x="17486" y="1024"/>
                  </a:lnTo>
                  <a:lnTo>
                    <a:pt x="17447" y="1142"/>
                  </a:lnTo>
                  <a:lnTo>
                    <a:pt x="17447" y="1300"/>
                  </a:lnTo>
                  <a:lnTo>
                    <a:pt x="17486" y="1418"/>
                  </a:lnTo>
                  <a:lnTo>
                    <a:pt x="17565" y="1497"/>
                  </a:lnTo>
                  <a:lnTo>
                    <a:pt x="17683" y="1576"/>
                  </a:lnTo>
                  <a:lnTo>
                    <a:pt x="18983" y="1891"/>
                  </a:lnTo>
                  <a:lnTo>
                    <a:pt x="19180" y="1891"/>
                  </a:lnTo>
                  <a:lnTo>
                    <a:pt x="19258" y="1812"/>
                  </a:lnTo>
                  <a:lnTo>
                    <a:pt x="19337" y="1733"/>
                  </a:lnTo>
                  <a:lnTo>
                    <a:pt x="19377" y="1654"/>
                  </a:lnTo>
                  <a:lnTo>
                    <a:pt x="19377" y="1497"/>
                  </a:lnTo>
                  <a:lnTo>
                    <a:pt x="19337" y="1379"/>
                  </a:lnTo>
                  <a:lnTo>
                    <a:pt x="19258" y="1300"/>
                  </a:lnTo>
                  <a:lnTo>
                    <a:pt x="19140" y="1221"/>
                  </a:lnTo>
                  <a:lnTo>
                    <a:pt x="17841" y="906"/>
                  </a:lnTo>
                  <a:close/>
                  <a:moveTo>
                    <a:pt x="20322" y="1536"/>
                  </a:moveTo>
                  <a:lnTo>
                    <a:pt x="20204" y="1576"/>
                  </a:lnTo>
                  <a:lnTo>
                    <a:pt x="20085" y="1694"/>
                  </a:lnTo>
                  <a:lnTo>
                    <a:pt x="20046" y="1812"/>
                  </a:lnTo>
                  <a:lnTo>
                    <a:pt x="20046" y="1930"/>
                  </a:lnTo>
                  <a:lnTo>
                    <a:pt x="20085" y="2048"/>
                  </a:lnTo>
                  <a:lnTo>
                    <a:pt x="20164" y="2127"/>
                  </a:lnTo>
                  <a:lnTo>
                    <a:pt x="20282" y="2206"/>
                  </a:lnTo>
                  <a:lnTo>
                    <a:pt x="21582" y="2521"/>
                  </a:lnTo>
                  <a:lnTo>
                    <a:pt x="21779" y="2521"/>
                  </a:lnTo>
                  <a:lnTo>
                    <a:pt x="21858" y="2481"/>
                  </a:lnTo>
                  <a:lnTo>
                    <a:pt x="21936" y="2363"/>
                  </a:lnTo>
                  <a:lnTo>
                    <a:pt x="22015" y="2284"/>
                  </a:lnTo>
                  <a:lnTo>
                    <a:pt x="22015" y="2127"/>
                  </a:lnTo>
                  <a:lnTo>
                    <a:pt x="21976" y="2009"/>
                  </a:lnTo>
                  <a:lnTo>
                    <a:pt x="21858" y="1930"/>
                  </a:lnTo>
                  <a:lnTo>
                    <a:pt x="21739" y="1851"/>
                  </a:lnTo>
                  <a:lnTo>
                    <a:pt x="20440" y="1536"/>
                  </a:lnTo>
                  <a:close/>
                  <a:moveTo>
                    <a:pt x="11382" y="1142"/>
                  </a:moveTo>
                  <a:lnTo>
                    <a:pt x="11264" y="1182"/>
                  </a:lnTo>
                  <a:lnTo>
                    <a:pt x="10201" y="2048"/>
                  </a:lnTo>
                  <a:lnTo>
                    <a:pt x="10122" y="2127"/>
                  </a:lnTo>
                  <a:lnTo>
                    <a:pt x="10083" y="2245"/>
                  </a:lnTo>
                  <a:lnTo>
                    <a:pt x="10083" y="2363"/>
                  </a:lnTo>
                  <a:lnTo>
                    <a:pt x="10161" y="2481"/>
                  </a:lnTo>
                  <a:lnTo>
                    <a:pt x="10279" y="2599"/>
                  </a:lnTo>
                  <a:lnTo>
                    <a:pt x="10398" y="2639"/>
                  </a:lnTo>
                  <a:lnTo>
                    <a:pt x="10516" y="2599"/>
                  </a:lnTo>
                  <a:lnTo>
                    <a:pt x="10634" y="2560"/>
                  </a:lnTo>
                  <a:lnTo>
                    <a:pt x="11658" y="1733"/>
                  </a:lnTo>
                  <a:lnTo>
                    <a:pt x="11776" y="1615"/>
                  </a:lnTo>
                  <a:lnTo>
                    <a:pt x="11815" y="1497"/>
                  </a:lnTo>
                  <a:lnTo>
                    <a:pt x="11776" y="1379"/>
                  </a:lnTo>
                  <a:lnTo>
                    <a:pt x="11737" y="1260"/>
                  </a:lnTo>
                  <a:lnTo>
                    <a:pt x="11618" y="1182"/>
                  </a:lnTo>
                  <a:lnTo>
                    <a:pt x="11500" y="1142"/>
                  </a:lnTo>
                  <a:close/>
                  <a:moveTo>
                    <a:pt x="22921" y="2166"/>
                  </a:moveTo>
                  <a:lnTo>
                    <a:pt x="22803" y="2245"/>
                  </a:lnTo>
                  <a:lnTo>
                    <a:pt x="22724" y="2324"/>
                  </a:lnTo>
                  <a:lnTo>
                    <a:pt x="22645" y="2442"/>
                  </a:lnTo>
                  <a:lnTo>
                    <a:pt x="22645" y="2560"/>
                  </a:lnTo>
                  <a:lnTo>
                    <a:pt x="22685" y="2678"/>
                  </a:lnTo>
                  <a:lnTo>
                    <a:pt x="22763" y="2796"/>
                  </a:lnTo>
                  <a:lnTo>
                    <a:pt x="22882" y="2836"/>
                  </a:lnTo>
                  <a:lnTo>
                    <a:pt x="24181" y="3151"/>
                  </a:lnTo>
                  <a:lnTo>
                    <a:pt x="24260" y="3190"/>
                  </a:lnTo>
                  <a:lnTo>
                    <a:pt x="24378" y="3151"/>
                  </a:lnTo>
                  <a:lnTo>
                    <a:pt x="24496" y="3111"/>
                  </a:lnTo>
                  <a:lnTo>
                    <a:pt x="24575" y="3033"/>
                  </a:lnTo>
                  <a:lnTo>
                    <a:pt x="24614" y="2915"/>
                  </a:lnTo>
                  <a:lnTo>
                    <a:pt x="24614" y="2796"/>
                  </a:lnTo>
                  <a:lnTo>
                    <a:pt x="24575" y="2678"/>
                  </a:lnTo>
                  <a:lnTo>
                    <a:pt x="24496" y="2560"/>
                  </a:lnTo>
                  <a:lnTo>
                    <a:pt x="24378" y="2521"/>
                  </a:lnTo>
                  <a:lnTo>
                    <a:pt x="23039" y="2206"/>
                  </a:lnTo>
                  <a:lnTo>
                    <a:pt x="22921" y="2166"/>
                  </a:lnTo>
                  <a:close/>
                  <a:moveTo>
                    <a:pt x="25520" y="2836"/>
                  </a:moveTo>
                  <a:lnTo>
                    <a:pt x="25402" y="2875"/>
                  </a:lnTo>
                  <a:lnTo>
                    <a:pt x="25323" y="2954"/>
                  </a:lnTo>
                  <a:lnTo>
                    <a:pt x="25244" y="3072"/>
                  </a:lnTo>
                  <a:lnTo>
                    <a:pt x="25244" y="3230"/>
                  </a:lnTo>
                  <a:lnTo>
                    <a:pt x="25284" y="3348"/>
                  </a:lnTo>
                  <a:lnTo>
                    <a:pt x="25402" y="3426"/>
                  </a:lnTo>
                  <a:lnTo>
                    <a:pt x="25520" y="3466"/>
                  </a:lnTo>
                  <a:lnTo>
                    <a:pt x="26820" y="3820"/>
                  </a:lnTo>
                  <a:lnTo>
                    <a:pt x="26898" y="3820"/>
                  </a:lnTo>
                  <a:lnTo>
                    <a:pt x="26977" y="3781"/>
                  </a:lnTo>
                  <a:lnTo>
                    <a:pt x="27095" y="3742"/>
                  </a:lnTo>
                  <a:lnTo>
                    <a:pt x="27174" y="3663"/>
                  </a:lnTo>
                  <a:lnTo>
                    <a:pt x="27214" y="3545"/>
                  </a:lnTo>
                  <a:lnTo>
                    <a:pt x="27214" y="3426"/>
                  </a:lnTo>
                  <a:lnTo>
                    <a:pt x="27174" y="3308"/>
                  </a:lnTo>
                  <a:lnTo>
                    <a:pt x="27095" y="3190"/>
                  </a:lnTo>
                  <a:lnTo>
                    <a:pt x="26977" y="3151"/>
                  </a:lnTo>
                  <a:lnTo>
                    <a:pt x="25678" y="2836"/>
                  </a:lnTo>
                  <a:close/>
                  <a:moveTo>
                    <a:pt x="9256" y="2796"/>
                  </a:moveTo>
                  <a:lnTo>
                    <a:pt x="9137" y="2875"/>
                  </a:lnTo>
                  <a:lnTo>
                    <a:pt x="8074" y="3702"/>
                  </a:lnTo>
                  <a:lnTo>
                    <a:pt x="7995" y="3781"/>
                  </a:lnTo>
                  <a:lnTo>
                    <a:pt x="7956" y="3899"/>
                  </a:lnTo>
                  <a:lnTo>
                    <a:pt x="7995" y="4057"/>
                  </a:lnTo>
                  <a:lnTo>
                    <a:pt x="8035" y="4175"/>
                  </a:lnTo>
                  <a:lnTo>
                    <a:pt x="8153" y="4253"/>
                  </a:lnTo>
                  <a:lnTo>
                    <a:pt x="8310" y="4293"/>
                  </a:lnTo>
                  <a:lnTo>
                    <a:pt x="8389" y="4253"/>
                  </a:lnTo>
                  <a:lnTo>
                    <a:pt x="8507" y="4214"/>
                  </a:lnTo>
                  <a:lnTo>
                    <a:pt x="9571" y="3387"/>
                  </a:lnTo>
                  <a:lnTo>
                    <a:pt x="9649" y="3269"/>
                  </a:lnTo>
                  <a:lnTo>
                    <a:pt x="9689" y="3151"/>
                  </a:lnTo>
                  <a:lnTo>
                    <a:pt x="9689" y="3033"/>
                  </a:lnTo>
                  <a:lnTo>
                    <a:pt x="9610" y="2915"/>
                  </a:lnTo>
                  <a:lnTo>
                    <a:pt x="9531" y="2836"/>
                  </a:lnTo>
                  <a:lnTo>
                    <a:pt x="9413" y="2796"/>
                  </a:lnTo>
                  <a:close/>
                  <a:moveTo>
                    <a:pt x="28119" y="3466"/>
                  </a:moveTo>
                  <a:lnTo>
                    <a:pt x="28001" y="3505"/>
                  </a:lnTo>
                  <a:lnTo>
                    <a:pt x="27922" y="3584"/>
                  </a:lnTo>
                  <a:lnTo>
                    <a:pt x="27883" y="3702"/>
                  </a:lnTo>
                  <a:lnTo>
                    <a:pt x="27844" y="3860"/>
                  </a:lnTo>
                  <a:lnTo>
                    <a:pt x="27922" y="3978"/>
                  </a:lnTo>
                  <a:lnTo>
                    <a:pt x="28001" y="4057"/>
                  </a:lnTo>
                  <a:lnTo>
                    <a:pt x="28119" y="4135"/>
                  </a:lnTo>
                  <a:lnTo>
                    <a:pt x="29064" y="4372"/>
                  </a:lnTo>
                  <a:lnTo>
                    <a:pt x="29380" y="4450"/>
                  </a:lnTo>
                  <a:lnTo>
                    <a:pt x="29498" y="4490"/>
                  </a:lnTo>
                  <a:lnTo>
                    <a:pt x="29576" y="4450"/>
                  </a:lnTo>
                  <a:lnTo>
                    <a:pt x="29655" y="4411"/>
                  </a:lnTo>
                  <a:lnTo>
                    <a:pt x="29734" y="4372"/>
                  </a:lnTo>
                  <a:lnTo>
                    <a:pt x="29813" y="4253"/>
                  </a:lnTo>
                  <a:lnTo>
                    <a:pt x="29813" y="4135"/>
                  </a:lnTo>
                  <a:lnTo>
                    <a:pt x="29813" y="4017"/>
                  </a:lnTo>
                  <a:lnTo>
                    <a:pt x="29734" y="3899"/>
                  </a:lnTo>
                  <a:lnTo>
                    <a:pt x="29616" y="3820"/>
                  </a:lnTo>
                  <a:lnTo>
                    <a:pt x="29222" y="3702"/>
                  </a:lnTo>
                  <a:lnTo>
                    <a:pt x="28277" y="3466"/>
                  </a:lnTo>
                  <a:close/>
                  <a:moveTo>
                    <a:pt x="7168" y="4450"/>
                  </a:moveTo>
                  <a:lnTo>
                    <a:pt x="7050" y="4529"/>
                  </a:lnTo>
                  <a:lnTo>
                    <a:pt x="6341" y="5081"/>
                  </a:lnTo>
                  <a:lnTo>
                    <a:pt x="5947" y="5396"/>
                  </a:lnTo>
                  <a:lnTo>
                    <a:pt x="5908" y="5514"/>
                  </a:lnTo>
                  <a:lnTo>
                    <a:pt x="5869" y="5671"/>
                  </a:lnTo>
                  <a:lnTo>
                    <a:pt x="5908" y="5789"/>
                  </a:lnTo>
                  <a:lnTo>
                    <a:pt x="5987" y="5908"/>
                  </a:lnTo>
                  <a:lnTo>
                    <a:pt x="6105" y="5947"/>
                  </a:lnTo>
                  <a:lnTo>
                    <a:pt x="6223" y="5986"/>
                  </a:lnTo>
                  <a:lnTo>
                    <a:pt x="6341" y="5947"/>
                  </a:lnTo>
                  <a:lnTo>
                    <a:pt x="6459" y="5868"/>
                  </a:lnTo>
                  <a:lnTo>
                    <a:pt x="6735" y="5592"/>
                  </a:lnTo>
                  <a:lnTo>
                    <a:pt x="7444" y="5041"/>
                  </a:lnTo>
                  <a:lnTo>
                    <a:pt x="7523" y="4962"/>
                  </a:lnTo>
                  <a:lnTo>
                    <a:pt x="7562" y="4805"/>
                  </a:lnTo>
                  <a:lnTo>
                    <a:pt x="7562" y="4687"/>
                  </a:lnTo>
                  <a:lnTo>
                    <a:pt x="7523" y="4569"/>
                  </a:lnTo>
                  <a:lnTo>
                    <a:pt x="7405" y="4490"/>
                  </a:lnTo>
                  <a:lnTo>
                    <a:pt x="7286" y="4450"/>
                  </a:lnTo>
                  <a:close/>
                  <a:moveTo>
                    <a:pt x="30600" y="4569"/>
                  </a:moveTo>
                  <a:lnTo>
                    <a:pt x="30482" y="4608"/>
                  </a:lnTo>
                  <a:lnTo>
                    <a:pt x="30364" y="4647"/>
                  </a:lnTo>
                  <a:lnTo>
                    <a:pt x="30246" y="4765"/>
                  </a:lnTo>
                  <a:lnTo>
                    <a:pt x="30246" y="4884"/>
                  </a:lnTo>
                  <a:lnTo>
                    <a:pt x="30246" y="5002"/>
                  </a:lnTo>
                  <a:lnTo>
                    <a:pt x="30285" y="5120"/>
                  </a:lnTo>
                  <a:lnTo>
                    <a:pt x="30482" y="5356"/>
                  </a:lnTo>
                  <a:lnTo>
                    <a:pt x="30600" y="5592"/>
                  </a:lnTo>
                  <a:lnTo>
                    <a:pt x="30718" y="5868"/>
                  </a:lnTo>
                  <a:lnTo>
                    <a:pt x="30797" y="6183"/>
                  </a:lnTo>
                  <a:lnTo>
                    <a:pt x="30837" y="6301"/>
                  </a:lnTo>
                  <a:lnTo>
                    <a:pt x="30915" y="6380"/>
                  </a:lnTo>
                  <a:lnTo>
                    <a:pt x="31034" y="6419"/>
                  </a:lnTo>
                  <a:lnTo>
                    <a:pt x="31112" y="6459"/>
                  </a:lnTo>
                  <a:lnTo>
                    <a:pt x="31191" y="6459"/>
                  </a:lnTo>
                  <a:lnTo>
                    <a:pt x="31309" y="6419"/>
                  </a:lnTo>
                  <a:lnTo>
                    <a:pt x="31427" y="6301"/>
                  </a:lnTo>
                  <a:lnTo>
                    <a:pt x="31467" y="6183"/>
                  </a:lnTo>
                  <a:lnTo>
                    <a:pt x="31467" y="6065"/>
                  </a:lnTo>
                  <a:lnTo>
                    <a:pt x="31349" y="5671"/>
                  </a:lnTo>
                  <a:lnTo>
                    <a:pt x="31191" y="5277"/>
                  </a:lnTo>
                  <a:lnTo>
                    <a:pt x="31034" y="5002"/>
                  </a:lnTo>
                  <a:lnTo>
                    <a:pt x="30837" y="4726"/>
                  </a:lnTo>
                  <a:lnTo>
                    <a:pt x="30718" y="4608"/>
                  </a:lnTo>
                  <a:lnTo>
                    <a:pt x="30600" y="4569"/>
                  </a:lnTo>
                  <a:close/>
                  <a:moveTo>
                    <a:pt x="5554" y="6498"/>
                  </a:moveTo>
                  <a:lnTo>
                    <a:pt x="5435" y="6538"/>
                  </a:lnTo>
                  <a:lnTo>
                    <a:pt x="5317" y="6616"/>
                  </a:lnTo>
                  <a:lnTo>
                    <a:pt x="5278" y="6735"/>
                  </a:lnTo>
                  <a:lnTo>
                    <a:pt x="5199" y="7128"/>
                  </a:lnTo>
                  <a:lnTo>
                    <a:pt x="5081" y="8113"/>
                  </a:lnTo>
                  <a:lnTo>
                    <a:pt x="5120" y="8231"/>
                  </a:lnTo>
                  <a:lnTo>
                    <a:pt x="5160" y="8349"/>
                  </a:lnTo>
                  <a:lnTo>
                    <a:pt x="5278" y="8428"/>
                  </a:lnTo>
                  <a:lnTo>
                    <a:pt x="5396" y="8467"/>
                  </a:lnTo>
                  <a:lnTo>
                    <a:pt x="5554" y="8467"/>
                  </a:lnTo>
                  <a:lnTo>
                    <a:pt x="5672" y="8389"/>
                  </a:lnTo>
                  <a:lnTo>
                    <a:pt x="5711" y="8310"/>
                  </a:lnTo>
                  <a:lnTo>
                    <a:pt x="5751" y="8192"/>
                  </a:lnTo>
                  <a:lnTo>
                    <a:pt x="5869" y="7207"/>
                  </a:lnTo>
                  <a:lnTo>
                    <a:pt x="5908" y="6892"/>
                  </a:lnTo>
                  <a:lnTo>
                    <a:pt x="5908" y="6774"/>
                  </a:lnTo>
                  <a:lnTo>
                    <a:pt x="5869" y="6656"/>
                  </a:lnTo>
                  <a:lnTo>
                    <a:pt x="5790" y="6538"/>
                  </a:lnTo>
                  <a:lnTo>
                    <a:pt x="5672" y="6498"/>
                  </a:lnTo>
                  <a:close/>
                  <a:moveTo>
                    <a:pt x="31034" y="7128"/>
                  </a:moveTo>
                  <a:lnTo>
                    <a:pt x="30915" y="7168"/>
                  </a:lnTo>
                  <a:lnTo>
                    <a:pt x="30797" y="7247"/>
                  </a:lnTo>
                  <a:lnTo>
                    <a:pt x="30718" y="7365"/>
                  </a:lnTo>
                  <a:lnTo>
                    <a:pt x="30640" y="7562"/>
                  </a:lnTo>
                  <a:lnTo>
                    <a:pt x="30246" y="8546"/>
                  </a:lnTo>
                  <a:lnTo>
                    <a:pt x="30207" y="8704"/>
                  </a:lnTo>
                  <a:lnTo>
                    <a:pt x="30246" y="8822"/>
                  </a:lnTo>
                  <a:lnTo>
                    <a:pt x="30285" y="8901"/>
                  </a:lnTo>
                  <a:lnTo>
                    <a:pt x="30403" y="8979"/>
                  </a:lnTo>
                  <a:lnTo>
                    <a:pt x="30522" y="9019"/>
                  </a:lnTo>
                  <a:lnTo>
                    <a:pt x="30640" y="9019"/>
                  </a:lnTo>
                  <a:lnTo>
                    <a:pt x="30718" y="8979"/>
                  </a:lnTo>
                  <a:lnTo>
                    <a:pt x="30797" y="8901"/>
                  </a:lnTo>
                  <a:lnTo>
                    <a:pt x="30837" y="8822"/>
                  </a:lnTo>
                  <a:lnTo>
                    <a:pt x="31270" y="7837"/>
                  </a:lnTo>
                  <a:lnTo>
                    <a:pt x="31388" y="7562"/>
                  </a:lnTo>
                  <a:lnTo>
                    <a:pt x="31388" y="7404"/>
                  </a:lnTo>
                  <a:lnTo>
                    <a:pt x="31349" y="7286"/>
                  </a:lnTo>
                  <a:lnTo>
                    <a:pt x="31270" y="7207"/>
                  </a:lnTo>
                  <a:lnTo>
                    <a:pt x="31152" y="7128"/>
                  </a:lnTo>
                  <a:close/>
                  <a:moveTo>
                    <a:pt x="5199" y="9137"/>
                  </a:moveTo>
                  <a:lnTo>
                    <a:pt x="5081" y="9216"/>
                  </a:lnTo>
                  <a:lnTo>
                    <a:pt x="5002" y="9334"/>
                  </a:lnTo>
                  <a:lnTo>
                    <a:pt x="4963" y="9452"/>
                  </a:lnTo>
                  <a:lnTo>
                    <a:pt x="4805" y="10791"/>
                  </a:lnTo>
                  <a:lnTo>
                    <a:pt x="4805" y="10909"/>
                  </a:lnTo>
                  <a:lnTo>
                    <a:pt x="4845" y="11027"/>
                  </a:lnTo>
                  <a:lnTo>
                    <a:pt x="4963" y="11106"/>
                  </a:lnTo>
                  <a:lnTo>
                    <a:pt x="5081" y="11145"/>
                  </a:lnTo>
                  <a:lnTo>
                    <a:pt x="5239" y="11145"/>
                  </a:lnTo>
                  <a:lnTo>
                    <a:pt x="5357" y="11067"/>
                  </a:lnTo>
                  <a:lnTo>
                    <a:pt x="5435" y="10988"/>
                  </a:lnTo>
                  <a:lnTo>
                    <a:pt x="5475" y="10870"/>
                  </a:lnTo>
                  <a:lnTo>
                    <a:pt x="5632" y="9531"/>
                  </a:lnTo>
                  <a:lnTo>
                    <a:pt x="5593" y="9373"/>
                  </a:lnTo>
                  <a:lnTo>
                    <a:pt x="5554" y="9255"/>
                  </a:lnTo>
                  <a:lnTo>
                    <a:pt x="5435" y="9176"/>
                  </a:lnTo>
                  <a:lnTo>
                    <a:pt x="5317" y="9137"/>
                  </a:lnTo>
                  <a:close/>
                  <a:moveTo>
                    <a:pt x="30010" y="9570"/>
                  </a:moveTo>
                  <a:lnTo>
                    <a:pt x="29891" y="9609"/>
                  </a:lnTo>
                  <a:lnTo>
                    <a:pt x="29773" y="9688"/>
                  </a:lnTo>
                  <a:lnTo>
                    <a:pt x="29695" y="9806"/>
                  </a:lnTo>
                  <a:lnTo>
                    <a:pt x="29183" y="11027"/>
                  </a:lnTo>
                  <a:lnTo>
                    <a:pt x="29143" y="11145"/>
                  </a:lnTo>
                  <a:lnTo>
                    <a:pt x="29183" y="11263"/>
                  </a:lnTo>
                  <a:lnTo>
                    <a:pt x="29222" y="11382"/>
                  </a:lnTo>
                  <a:lnTo>
                    <a:pt x="29340" y="11460"/>
                  </a:lnTo>
                  <a:lnTo>
                    <a:pt x="29498" y="11500"/>
                  </a:lnTo>
                  <a:lnTo>
                    <a:pt x="29576" y="11460"/>
                  </a:lnTo>
                  <a:lnTo>
                    <a:pt x="29655" y="11421"/>
                  </a:lnTo>
                  <a:lnTo>
                    <a:pt x="29734" y="11382"/>
                  </a:lnTo>
                  <a:lnTo>
                    <a:pt x="29773" y="11303"/>
                  </a:lnTo>
                  <a:lnTo>
                    <a:pt x="30325" y="10043"/>
                  </a:lnTo>
                  <a:lnTo>
                    <a:pt x="30364" y="9924"/>
                  </a:lnTo>
                  <a:lnTo>
                    <a:pt x="30325" y="9806"/>
                  </a:lnTo>
                  <a:lnTo>
                    <a:pt x="30246" y="9688"/>
                  </a:lnTo>
                  <a:lnTo>
                    <a:pt x="30128" y="9609"/>
                  </a:lnTo>
                  <a:lnTo>
                    <a:pt x="30010" y="9570"/>
                  </a:lnTo>
                  <a:close/>
                  <a:moveTo>
                    <a:pt x="4884" y="11815"/>
                  </a:moveTo>
                  <a:lnTo>
                    <a:pt x="4766" y="11894"/>
                  </a:lnTo>
                  <a:lnTo>
                    <a:pt x="4687" y="11972"/>
                  </a:lnTo>
                  <a:lnTo>
                    <a:pt x="4648" y="12090"/>
                  </a:lnTo>
                  <a:lnTo>
                    <a:pt x="4451" y="13429"/>
                  </a:lnTo>
                  <a:lnTo>
                    <a:pt x="4490" y="13587"/>
                  </a:lnTo>
                  <a:lnTo>
                    <a:pt x="4530" y="13666"/>
                  </a:lnTo>
                  <a:lnTo>
                    <a:pt x="4608" y="13784"/>
                  </a:lnTo>
                  <a:lnTo>
                    <a:pt x="4766" y="13823"/>
                  </a:lnTo>
                  <a:lnTo>
                    <a:pt x="4805" y="13823"/>
                  </a:lnTo>
                  <a:lnTo>
                    <a:pt x="4924" y="13784"/>
                  </a:lnTo>
                  <a:lnTo>
                    <a:pt x="5002" y="13744"/>
                  </a:lnTo>
                  <a:lnTo>
                    <a:pt x="5081" y="13626"/>
                  </a:lnTo>
                  <a:lnTo>
                    <a:pt x="5120" y="13508"/>
                  </a:lnTo>
                  <a:lnTo>
                    <a:pt x="5317" y="12169"/>
                  </a:lnTo>
                  <a:lnTo>
                    <a:pt x="5278" y="12051"/>
                  </a:lnTo>
                  <a:lnTo>
                    <a:pt x="5239" y="11933"/>
                  </a:lnTo>
                  <a:lnTo>
                    <a:pt x="5120" y="11854"/>
                  </a:lnTo>
                  <a:lnTo>
                    <a:pt x="5002" y="11815"/>
                  </a:lnTo>
                  <a:close/>
                  <a:moveTo>
                    <a:pt x="28946" y="12051"/>
                  </a:moveTo>
                  <a:lnTo>
                    <a:pt x="28828" y="12090"/>
                  </a:lnTo>
                  <a:lnTo>
                    <a:pt x="28710" y="12130"/>
                  </a:lnTo>
                  <a:lnTo>
                    <a:pt x="28631" y="12248"/>
                  </a:lnTo>
                  <a:lnTo>
                    <a:pt x="28119" y="13469"/>
                  </a:lnTo>
                  <a:lnTo>
                    <a:pt x="28080" y="13626"/>
                  </a:lnTo>
                  <a:lnTo>
                    <a:pt x="28119" y="13744"/>
                  </a:lnTo>
                  <a:lnTo>
                    <a:pt x="28159" y="13863"/>
                  </a:lnTo>
                  <a:lnTo>
                    <a:pt x="28277" y="13941"/>
                  </a:lnTo>
                  <a:lnTo>
                    <a:pt x="28513" y="13941"/>
                  </a:lnTo>
                  <a:lnTo>
                    <a:pt x="28592" y="13902"/>
                  </a:lnTo>
                  <a:lnTo>
                    <a:pt x="28671" y="13823"/>
                  </a:lnTo>
                  <a:lnTo>
                    <a:pt x="28710" y="13744"/>
                  </a:lnTo>
                  <a:lnTo>
                    <a:pt x="29261" y="12524"/>
                  </a:lnTo>
                  <a:lnTo>
                    <a:pt x="29301" y="12406"/>
                  </a:lnTo>
                  <a:lnTo>
                    <a:pt x="29261" y="12248"/>
                  </a:lnTo>
                  <a:lnTo>
                    <a:pt x="29183" y="12169"/>
                  </a:lnTo>
                  <a:lnTo>
                    <a:pt x="29064" y="12090"/>
                  </a:lnTo>
                  <a:lnTo>
                    <a:pt x="28946" y="12051"/>
                  </a:lnTo>
                  <a:close/>
                  <a:moveTo>
                    <a:pt x="27765" y="14532"/>
                  </a:moveTo>
                  <a:lnTo>
                    <a:pt x="27647" y="14611"/>
                  </a:lnTo>
                  <a:lnTo>
                    <a:pt x="27568" y="14729"/>
                  </a:lnTo>
                  <a:lnTo>
                    <a:pt x="27056" y="15950"/>
                  </a:lnTo>
                  <a:lnTo>
                    <a:pt x="27017" y="16068"/>
                  </a:lnTo>
                  <a:lnTo>
                    <a:pt x="27056" y="16226"/>
                  </a:lnTo>
                  <a:lnTo>
                    <a:pt x="27135" y="16304"/>
                  </a:lnTo>
                  <a:lnTo>
                    <a:pt x="27214" y="16383"/>
                  </a:lnTo>
                  <a:lnTo>
                    <a:pt x="27371" y="16422"/>
                  </a:lnTo>
                  <a:lnTo>
                    <a:pt x="27450" y="16422"/>
                  </a:lnTo>
                  <a:lnTo>
                    <a:pt x="27529" y="16383"/>
                  </a:lnTo>
                  <a:lnTo>
                    <a:pt x="27607" y="16304"/>
                  </a:lnTo>
                  <a:lnTo>
                    <a:pt x="27686" y="16226"/>
                  </a:lnTo>
                  <a:lnTo>
                    <a:pt x="28198" y="15005"/>
                  </a:lnTo>
                  <a:lnTo>
                    <a:pt x="28237" y="14847"/>
                  </a:lnTo>
                  <a:lnTo>
                    <a:pt x="28198" y="14729"/>
                  </a:lnTo>
                  <a:lnTo>
                    <a:pt x="28119" y="14611"/>
                  </a:lnTo>
                  <a:lnTo>
                    <a:pt x="28041" y="14532"/>
                  </a:lnTo>
                  <a:close/>
                  <a:moveTo>
                    <a:pt x="4530" y="14493"/>
                  </a:moveTo>
                  <a:lnTo>
                    <a:pt x="4412" y="14532"/>
                  </a:lnTo>
                  <a:lnTo>
                    <a:pt x="4333" y="14650"/>
                  </a:lnTo>
                  <a:lnTo>
                    <a:pt x="4293" y="14768"/>
                  </a:lnTo>
                  <a:lnTo>
                    <a:pt x="4097" y="16107"/>
                  </a:lnTo>
                  <a:lnTo>
                    <a:pt x="4097" y="16226"/>
                  </a:lnTo>
                  <a:lnTo>
                    <a:pt x="4175" y="16344"/>
                  </a:lnTo>
                  <a:lnTo>
                    <a:pt x="4254" y="16422"/>
                  </a:lnTo>
                  <a:lnTo>
                    <a:pt x="4372" y="16462"/>
                  </a:lnTo>
                  <a:lnTo>
                    <a:pt x="4569" y="16462"/>
                  </a:lnTo>
                  <a:lnTo>
                    <a:pt x="4648" y="16383"/>
                  </a:lnTo>
                  <a:lnTo>
                    <a:pt x="4727" y="16304"/>
                  </a:lnTo>
                  <a:lnTo>
                    <a:pt x="4766" y="16186"/>
                  </a:lnTo>
                  <a:lnTo>
                    <a:pt x="4963" y="14847"/>
                  </a:lnTo>
                  <a:lnTo>
                    <a:pt x="4963" y="14729"/>
                  </a:lnTo>
                  <a:lnTo>
                    <a:pt x="4884" y="14611"/>
                  </a:lnTo>
                  <a:lnTo>
                    <a:pt x="4805" y="14532"/>
                  </a:lnTo>
                  <a:lnTo>
                    <a:pt x="4648" y="14493"/>
                  </a:lnTo>
                  <a:close/>
                  <a:moveTo>
                    <a:pt x="26820" y="16974"/>
                  </a:moveTo>
                  <a:lnTo>
                    <a:pt x="26702" y="17013"/>
                  </a:lnTo>
                  <a:lnTo>
                    <a:pt x="26583" y="17092"/>
                  </a:lnTo>
                  <a:lnTo>
                    <a:pt x="26505" y="17171"/>
                  </a:lnTo>
                  <a:lnTo>
                    <a:pt x="25993" y="18431"/>
                  </a:lnTo>
                  <a:lnTo>
                    <a:pt x="25953" y="18549"/>
                  </a:lnTo>
                  <a:lnTo>
                    <a:pt x="25993" y="18667"/>
                  </a:lnTo>
                  <a:lnTo>
                    <a:pt x="26071" y="18785"/>
                  </a:lnTo>
                  <a:lnTo>
                    <a:pt x="26150" y="18864"/>
                  </a:lnTo>
                  <a:lnTo>
                    <a:pt x="26308" y="18903"/>
                  </a:lnTo>
                  <a:lnTo>
                    <a:pt x="26387" y="18864"/>
                  </a:lnTo>
                  <a:lnTo>
                    <a:pt x="26465" y="18825"/>
                  </a:lnTo>
                  <a:lnTo>
                    <a:pt x="26544" y="18785"/>
                  </a:lnTo>
                  <a:lnTo>
                    <a:pt x="26623" y="18667"/>
                  </a:lnTo>
                  <a:lnTo>
                    <a:pt x="27135" y="17446"/>
                  </a:lnTo>
                  <a:lnTo>
                    <a:pt x="27174" y="17328"/>
                  </a:lnTo>
                  <a:lnTo>
                    <a:pt x="27135" y="17210"/>
                  </a:lnTo>
                  <a:lnTo>
                    <a:pt x="27056" y="17092"/>
                  </a:lnTo>
                  <a:lnTo>
                    <a:pt x="26977" y="17013"/>
                  </a:lnTo>
                  <a:lnTo>
                    <a:pt x="26820" y="16974"/>
                  </a:lnTo>
                  <a:close/>
                  <a:moveTo>
                    <a:pt x="4175" y="17131"/>
                  </a:moveTo>
                  <a:lnTo>
                    <a:pt x="4057" y="17210"/>
                  </a:lnTo>
                  <a:lnTo>
                    <a:pt x="3978" y="17289"/>
                  </a:lnTo>
                  <a:lnTo>
                    <a:pt x="3900" y="17407"/>
                  </a:lnTo>
                  <a:lnTo>
                    <a:pt x="3703" y="18746"/>
                  </a:lnTo>
                  <a:lnTo>
                    <a:pt x="3742" y="18864"/>
                  </a:lnTo>
                  <a:lnTo>
                    <a:pt x="3781" y="18982"/>
                  </a:lnTo>
                  <a:lnTo>
                    <a:pt x="3860" y="19100"/>
                  </a:lnTo>
                  <a:lnTo>
                    <a:pt x="4018" y="19140"/>
                  </a:lnTo>
                  <a:lnTo>
                    <a:pt x="4057" y="19140"/>
                  </a:lnTo>
                  <a:lnTo>
                    <a:pt x="4175" y="19100"/>
                  </a:lnTo>
                  <a:lnTo>
                    <a:pt x="4254" y="19061"/>
                  </a:lnTo>
                  <a:lnTo>
                    <a:pt x="4333" y="18982"/>
                  </a:lnTo>
                  <a:lnTo>
                    <a:pt x="4372" y="18864"/>
                  </a:lnTo>
                  <a:lnTo>
                    <a:pt x="4569" y="17525"/>
                  </a:lnTo>
                  <a:lnTo>
                    <a:pt x="4569" y="17368"/>
                  </a:lnTo>
                  <a:lnTo>
                    <a:pt x="4530" y="17249"/>
                  </a:lnTo>
                  <a:lnTo>
                    <a:pt x="4412" y="17171"/>
                  </a:lnTo>
                  <a:lnTo>
                    <a:pt x="4293" y="17131"/>
                  </a:lnTo>
                  <a:close/>
                  <a:moveTo>
                    <a:pt x="25756" y="19455"/>
                  </a:moveTo>
                  <a:lnTo>
                    <a:pt x="25638" y="19494"/>
                  </a:lnTo>
                  <a:lnTo>
                    <a:pt x="25520" y="19534"/>
                  </a:lnTo>
                  <a:lnTo>
                    <a:pt x="25441" y="19652"/>
                  </a:lnTo>
                  <a:lnTo>
                    <a:pt x="24929" y="20873"/>
                  </a:lnTo>
                  <a:lnTo>
                    <a:pt x="24890" y="21030"/>
                  </a:lnTo>
                  <a:lnTo>
                    <a:pt x="24929" y="21148"/>
                  </a:lnTo>
                  <a:lnTo>
                    <a:pt x="25008" y="21266"/>
                  </a:lnTo>
                  <a:lnTo>
                    <a:pt x="25087" y="21345"/>
                  </a:lnTo>
                  <a:lnTo>
                    <a:pt x="25323" y="21345"/>
                  </a:lnTo>
                  <a:lnTo>
                    <a:pt x="25402" y="21306"/>
                  </a:lnTo>
                  <a:lnTo>
                    <a:pt x="25481" y="21227"/>
                  </a:lnTo>
                  <a:lnTo>
                    <a:pt x="25560" y="21148"/>
                  </a:lnTo>
                  <a:lnTo>
                    <a:pt x="26071" y="19927"/>
                  </a:lnTo>
                  <a:lnTo>
                    <a:pt x="26111" y="19809"/>
                  </a:lnTo>
                  <a:lnTo>
                    <a:pt x="26071" y="19652"/>
                  </a:lnTo>
                  <a:lnTo>
                    <a:pt x="25993" y="19573"/>
                  </a:lnTo>
                  <a:lnTo>
                    <a:pt x="25914" y="19494"/>
                  </a:lnTo>
                  <a:lnTo>
                    <a:pt x="25756" y="19455"/>
                  </a:lnTo>
                  <a:close/>
                  <a:moveTo>
                    <a:pt x="3781" y="19809"/>
                  </a:moveTo>
                  <a:lnTo>
                    <a:pt x="3663" y="19849"/>
                  </a:lnTo>
                  <a:lnTo>
                    <a:pt x="3545" y="19967"/>
                  </a:lnTo>
                  <a:lnTo>
                    <a:pt x="3506" y="20085"/>
                  </a:lnTo>
                  <a:lnTo>
                    <a:pt x="3309" y="21385"/>
                  </a:lnTo>
                  <a:lnTo>
                    <a:pt x="3309" y="21542"/>
                  </a:lnTo>
                  <a:lnTo>
                    <a:pt x="3348" y="21660"/>
                  </a:lnTo>
                  <a:lnTo>
                    <a:pt x="3466" y="21739"/>
                  </a:lnTo>
                  <a:lnTo>
                    <a:pt x="3585" y="21778"/>
                  </a:lnTo>
                  <a:lnTo>
                    <a:pt x="3742" y="21778"/>
                  </a:lnTo>
                  <a:lnTo>
                    <a:pt x="3860" y="21700"/>
                  </a:lnTo>
                  <a:lnTo>
                    <a:pt x="3939" y="21621"/>
                  </a:lnTo>
                  <a:lnTo>
                    <a:pt x="3978" y="21503"/>
                  </a:lnTo>
                  <a:lnTo>
                    <a:pt x="4175" y="20164"/>
                  </a:lnTo>
                  <a:lnTo>
                    <a:pt x="4175" y="20046"/>
                  </a:lnTo>
                  <a:lnTo>
                    <a:pt x="4136" y="19927"/>
                  </a:lnTo>
                  <a:lnTo>
                    <a:pt x="4018" y="19849"/>
                  </a:lnTo>
                  <a:lnTo>
                    <a:pt x="3900" y="19809"/>
                  </a:lnTo>
                  <a:close/>
                  <a:moveTo>
                    <a:pt x="29025" y="21503"/>
                  </a:moveTo>
                  <a:lnTo>
                    <a:pt x="27686" y="21542"/>
                  </a:lnTo>
                  <a:lnTo>
                    <a:pt x="27529" y="21581"/>
                  </a:lnTo>
                  <a:lnTo>
                    <a:pt x="27450" y="21660"/>
                  </a:lnTo>
                  <a:lnTo>
                    <a:pt x="27371" y="21778"/>
                  </a:lnTo>
                  <a:lnTo>
                    <a:pt x="27371" y="21896"/>
                  </a:lnTo>
                  <a:lnTo>
                    <a:pt x="27371" y="22054"/>
                  </a:lnTo>
                  <a:lnTo>
                    <a:pt x="27450" y="22133"/>
                  </a:lnTo>
                  <a:lnTo>
                    <a:pt x="27568" y="22212"/>
                  </a:lnTo>
                  <a:lnTo>
                    <a:pt x="27725" y="22212"/>
                  </a:lnTo>
                  <a:lnTo>
                    <a:pt x="29064" y="22172"/>
                  </a:lnTo>
                  <a:lnTo>
                    <a:pt x="29183" y="22133"/>
                  </a:lnTo>
                  <a:lnTo>
                    <a:pt x="29261" y="22054"/>
                  </a:lnTo>
                  <a:lnTo>
                    <a:pt x="29340" y="21936"/>
                  </a:lnTo>
                  <a:lnTo>
                    <a:pt x="29380" y="21818"/>
                  </a:lnTo>
                  <a:lnTo>
                    <a:pt x="29340" y="21660"/>
                  </a:lnTo>
                  <a:lnTo>
                    <a:pt x="29261" y="21581"/>
                  </a:lnTo>
                  <a:lnTo>
                    <a:pt x="29143" y="21503"/>
                  </a:lnTo>
                  <a:close/>
                  <a:moveTo>
                    <a:pt x="26347" y="21621"/>
                  </a:moveTo>
                  <a:lnTo>
                    <a:pt x="25008" y="21700"/>
                  </a:lnTo>
                  <a:lnTo>
                    <a:pt x="24851" y="21739"/>
                  </a:lnTo>
                  <a:lnTo>
                    <a:pt x="24772" y="21818"/>
                  </a:lnTo>
                  <a:lnTo>
                    <a:pt x="24693" y="21936"/>
                  </a:lnTo>
                  <a:lnTo>
                    <a:pt x="24654" y="22054"/>
                  </a:lnTo>
                  <a:lnTo>
                    <a:pt x="24693" y="22172"/>
                  </a:lnTo>
                  <a:lnTo>
                    <a:pt x="24772" y="22290"/>
                  </a:lnTo>
                  <a:lnTo>
                    <a:pt x="24890" y="22369"/>
                  </a:lnTo>
                  <a:lnTo>
                    <a:pt x="25008" y="22369"/>
                  </a:lnTo>
                  <a:lnTo>
                    <a:pt x="26387" y="22290"/>
                  </a:lnTo>
                  <a:lnTo>
                    <a:pt x="26505" y="22290"/>
                  </a:lnTo>
                  <a:lnTo>
                    <a:pt x="26583" y="22212"/>
                  </a:lnTo>
                  <a:lnTo>
                    <a:pt x="26662" y="22093"/>
                  </a:lnTo>
                  <a:lnTo>
                    <a:pt x="26702" y="21936"/>
                  </a:lnTo>
                  <a:lnTo>
                    <a:pt x="26662" y="21818"/>
                  </a:lnTo>
                  <a:lnTo>
                    <a:pt x="26583" y="21700"/>
                  </a:lnTo>
                  <a:lnTo>
                    <a:pt x="26465" y="21660"/>
                  </a:lnTo>
                  <a:lnTo>
                    <a:pt x="26347" y="21621"/>
                  </a:lnTo>
                  <a:close/>
                  <a:moveTo>
                    <a:pt x="30443" y="21463"/>
                  </a:moveTo>
                  <a:lnTo>
                    <a:pt x="30285" y="21503"/>
                  </a:lnTo>
                  <a:lnTo>
                    <a:pt x="30167" y="21542"/>
                  </a:lnTo>
                  <a:lnTo>
                    <a:pt x="30088" y="21621"/>
                  </a:lnTo>
                  <a:lnTo>
                    <a:pt x="30049" y="21739"/>
                  </a:lnTo>
                  <a:lnTo>
                    <a:pt x="30049" y="21896"/>
                  </a:lnTo>
                  <a:lnTo>
                    <a:pt x="30088" y="22015"/>
                  </a:lnTo>
                  <a:lnTo>
                    <a:pt x="30167" y="22093"/>
                  </a:lnTo>
                  <a:lnTo>
                    <a:pt x="30325" y="22133"/>
                  </a:lnTo>
                  <a:lnTo>
                    <a:pt x="30600" y="22212"/>
                  </a:lnTo>
                  <a:lnTo>
                    <a:pt x="30876" y="22330"/>
                  </a:lnTo>
                  <a:lnTo>
                    <a:pt x="31112" y="22448"/>
                  </a:lnTo>
                  <a:lnTo>
                    <a:pt x="31388" y="22605"/>
                  </a:lnTo>
                  <a:lnTo>
                    <a:pt x="31467" y="22684"/>
                  </a:lnTo>
                  <a:lnTo>
                    <a:pt x="31585" y="22684"/>
                  </a:lnTo>
                  <a:lnTo>
                    <a:pt x="31742" y="22645"/>
                  </a:lnTo>
                  <a:lnTo>
                    <a:pt x="31861" y="22566"/>
                  </a:lnTo>
                  <a:lnTo>
                    <a:pt x="31900" y="22448"/>
                  </a:lnTo>
                  <a:lnTo>
                    <a:pt x="31900" y="22330"/>
                  </a:lnTo>
                  <a:lnTo>
                    <a:pt x="31861" y="22212"/>
                  </a:lnTo>
                  <a:lnTo>
                    <a:pt x="31782" y="22093"/>
                  </a:lnTo>
                  <a:lnTo>
                    <a:pt x="31467" y="21896"/>
                  </a:lnTo>
                  <a:lnTo>
                    <a:pt x="31152" y="21700"/>
                  </a:lnTo>
                  <a:lnTo>
                    <a:pt x="30797" y="21581"/>
                  </a:lnTo>
                  <a:lnTo>
                    <a:pt x="30443" y="21463"/>
                  </a:lnTo>
                  <a:close/>
                  <a:moveTo>
                    <a:pt x="3348" y="22448"/>
                  </a:moveTo>
                  <a:lnTo>
                    <a:pt x="3230" y="22487"/>
                  </a:lnTo>
                  <a:lnTo>
                    <a:pt x="3151" y="22605"/>
                  </a:lnTo>
                  <a:lnTo>
                    <a:pt x="3073" y="22724"/>
                  </a:lnTo>
                  <a:lnTo>
                    <a:pt x="2876" y="24023"/>
                  </a:lnTo>
                  <a:lnTo>
                    <a:pt x="2876" y="24181"/>
                  </a:lnTo>
                  <a:lnTo>
                    <a:pt x="2915" y="24299"/>
                  </a:lnTo>
                  <a:lnTo>
                    <a:pt x="3033" y="24378"/>
                  </a:lnTo>
                  <a:lnTo>
                    <a:pt x="3151" y="24417"/>
                  </a:lnTo>
                  <a:lnTo>
                    <a:pt x="3309" y="24417"/>
                  </a:lnTo>
                  <a:lnTo>
                    <a:pt x="3427" y="24338"/>
                  </a:lnTo>
                  <a:lnTo>
                    <a:pt x="3466" y="24259"/>
                  </a:lnTo>
                  <a:lnTo>
                    <a:pt x="3545" y="24141"/>
                  </a:lnTo>
                  <a:lnTo>
                    <a:pt x="3742" y="22842"/>
                  </a:lnTo>
                  <a:lnTo>
                    <a:pt x="3742" y="22684"/>
                  </a:lnTo>
                  <a:lnTo>
                    <a:pt x="3703" y="22566"/>
                  </a:lnTo>
                  <a:lnTo>
                    <a:pt x="3585" y="22487"/>
                  </a:lnTo>
                  <a:lnTo>
                    <a:pt x="3466" y="22448"/>
                  </a:lnTo>
                  <a:close/>
                  <a:moveTo>
                    <a:pt x="32373" y="23078"/>
                  </a:moveTo>
                  <a:lnTo>
                    <a:pt x="32254" y="23117"/>
                  </a:lnTo>
                  <a:lnTo>
                    <a:pt x="32136" y="23196"/>
                  </a:lnTo>
                  <a:lnTo>
                    <a:pt x="32057" y="23275"/>
                  </a:lnTo>
                  <a:lnTo>
                    <a:pt x="32057" y="23432"/>
                  </a:lnTo>
                  <a:lnTo>
                    <a:pt x="32057" y="23551"/>
                  </a:lnTo>
                  <a:lnTo>
                    <a:pt x="32215" y="23984"/>
                  </a:lnTo>
                  <a:lnTo>
                    <a:pt x="32254" y="24456"/>
                  </a:lnTo>
                  <a:lnTo>
                    <a:pt x="32254" y="24693"/>
                  </a:lnTo>
                  <a:lnTo>
                    <a:pt x="32254" y="24811"/>
                  </a:lnTo>
                  <a:lnTo>
                    <a:pt x="32333" y="24929"/>
                  </a:lnTo>
                  <a:lnTo>
                    <a:pt x="32412" y="25008"/>
                  </a:lnTo>
                  <a:lnTo>
                    <a:pt x="32530" y="25047"/>
                  </a:lnTo>
                  <a:lnTo>
                    <a:pt x="32688" y="25047"/>
                  </a:lnTo>
                  <a:lnTo>
                    <a:pt x="32806" y="24968"/>
                  </a:lnTo>
                  <a:lnTo>
                    <a:pt x="32884" y="24890"/>
                  </a:lnTo>
                  <a:lnTo>
                    <a:pt x="32924" y="24771"/>
                  </a:lnTo>
                  <a:lnTo>
                    <a:pt x="32924" y="24456"/>
                  </a:lnTo>
                  <a:lnTo>
                    <a:pt x="32924" y="24141"/>
                  </a:lnTo>
                  <a:lnTo>
                    <a:pt x="32884" y="23866"/>
                  </a:lnTo>
                  <a:lnTo>
                    <a:pt x="32806" y="23551"/>
                  </a:lnTo>
                  <a:lnTo>
                    <a:pt x="32688" y="23275"/>
                  </a:lnTo>
                  <a:lnTo>
                    <a:pt x="32609" y="23157"/>
                  </a:lnTo>
                  <a:lnTo>
                    <a:pt x="32491" y="23117"/>
                  </a:lnTo>
                  <a:lnTo>
                    <a:pt x="32373" y="23078"/>
                  </a:lnTo>
                  <a:close/>
                  <a:moveTo>
                    <a:pt x="2876" y="25086"/>
                  </a:moveTo>
                  <a:lnTo>
                    <a:pt x="2758" y="25165"/>
                  </a:lnTo>
                  <a:lnTo>
                    <a:pt x="2679" y="25244"/>
                  </a:lnTo>
                  <a:lnTo>
                    <a:pt x="2639" y="25362"/>
                  </a:lnTo>
                  <a:lnTo>
                    <a:pt x="2403" y="26701"/>
                  </a:lnTo>
                  <a:lnTo>
                    <a:pt x="2403" y="26819"/>
                  </a:lnTo>
                  <a:lnTo>
                    <a:pt x="2442" y="26937"/>
                  </a:lnTo>
                  <a:lnTo>
                    <a:pt x="2561" y="27016"/>
                  </a:lnTo>
                  <a:lnTo>
                    <a:pt x="2679" y="27055"/>
                  </a:lnTo>
                  <a:lnTo>
                    <a:pt x="2718" y="27095"/>
                  </a:lnTo>
                  <a:lnTo>
                    <a:pt x="2836" y="27055"/>
                  </a:lnTo>
                  <a:lnTo>
                    <a:pt x="2954" y="27016"/>
                  </a:lnTo>
                  <a:lnTo>
                    <a:pt x="3033" y="26898"/>
                  </a:lnTo>
                  <a:lnTo>
                    <a:pt x="3073" y="26819"/>
                  </a:lnTo>
                  <a:lnTo>
                    <a:pt x="3309" y="25480"/>
                  </a:lnTo>
                  <a:lnTo>
                    <a:pt x="3309" y="25362"/>
                  </a:lnTo>
                  <a:lnTo>
                    <a:pt x="3230" y="25244"/>
                  </a:lnTo>
                  <a:lnTo>
                    <a:pt x="3151" y="25126"/>
                  </a:lnTo>
                  <a:lnTo>
                    <a:pt x="3033" y="25086"/>
                  </a:lnTo>
                  <a:close/>
                  <a:moveTo>
                    <a:pt x="32176" y="25638"/>
                  </a:moveTo>
                  <a:lnTo>
                    <a:pt x="32057" y="25677"/>
                  </a:lnTo>
                  <a:lnTo>
                    <a:pt x="31939" y="25717"/>
                  </a:lnTo>
                  <a:lnTo>
                    <a:pt x="31821" y="25835"/>
                  </a:lnTo>
                  <a:lnTo>
                    <a:pt x="31191" y="26977"/>
                  </a:lnTo>
                  <a:lnTo>
                    <a:pt x="31112" y="27095"/>
                  </a:lnTo>
                  <a:lnTo>
                    <a:pt x="31152" y="27252"/>
                  </a:lnTo>
                  <a:lnTo>
                    <a:pt x="31191" y="27371"/>
                  </a:lnTo>
                  <a:lnTo>
                    <a:pt x="31309" y="27449"/>
                  </a:lnTo>
                  <a:lnTo>
                    <a:pt x="31467" y="27489"/>
                  </a:lnTo>
                  <a:lnTo>
                    <a:pt x="31624" y="27449"/>
                  </a:lnTo>
                  <a:lnTo>
                    <a:pt x="31703" y="27371"/>
                  </a:lnTo>
                  <a:lnTo>
                    <a:pt x="31742" y="27331"/>
                  </a:lnTo>
                  <a:lnTo>
                    <a:pt x="32412" y="26150"/>
                  </a:lnTo>
                  <a:lnTo>
                    <a:pt x="32451" y="26032"/>
                  </a:lnTo>
                  <a:lnTo>
                    <a:pt x="32451" y="25913"/>
                  </a:lnTo>
                  <a:lnTo>
                    <a:pt x="32412" y="25795"/>
                  </a:lnTo>
                  <a:lnTo>
                    <a:pt x="32294" y="25677"/>
                  </a:lnTo>
                  <a:lnTo>
                    <a:pt x="32176" y="25638"/>
                  </a:lnTo>
                  <a:close/>
                  <a:moveTo>
                    <a:pt x="2403" y="27725"/>
                  </a:moveTo>
                  <a:lnTo>
                    <a:pt x="2285" y="27804"/>
                  </a:lnTo>
                  <a:lnTo>
                    <a:pt x="2206" y="27883"/>
                  </a:lnTo>
                  <a:lnTo>
                    <a:pt x="2167" y="28001"/>
                  </a:lnTo>
                  <a:lnTo>
                    <a:pt x="1891" y="29300"/>
                  </a:lnTo>
                  <a:lnTo>
                    <a:pt x="1891" y="29458"/>
                  </a:lnTo>
                  <a:lnTo>
                    <a:pt x="1931" y="29576"/>
                  </a:lnTo>
                  <a:lnTo>
                    <a:pt x="2049" y="29655"/>
                  </a:lnTo>
                  <a:lnTo>
                    <a:pt x="2167" y="29694"/>
                  </a:lnTo>
                  <a:lnTo>
                    <a:pt x="2246" y="29733"/>
                  </a:lnTo>
                  <a:lnTo>
                    <a:pt x="2324" y="29694"/>
                  </a:lnTo>
                  <a:lnTo>
                    <a:pt x="2442" y="29655"/>
                  </a:lnTo>
                  <a:lnTo>
                    <a:pt x="2521" y="29537"/>
                  </a:lnTo>
                  <a:lnTo>
                    <a:pt x="2561" y="29458"/>
                  </a:lnTo>
                  <a:lnTo>
                    <a:pt x="2797" y="28119"/>
                  </a:lnTo>
                  <a:lnTo>
                    <a:pt x="2797" y="28001"/>
                  </a:lnTo>
                  <a:lnTo>
                    <a:pt x="2758" y="27883"/>
                  </a:lnTo>
                  <a:lnTo>
                    <a:pt x="2679" y="27764"/>
                  </a:lnTo>
                  <a:lnTo>
                    <a:pt x="2561" y="27725"/>
                  </a:lnTo>
                  <a:close/>
                  <a:moveTo>
                    <a:pt x="30718" y="28001"/>
                  </a:moveTo>
                  <a:lnTo>
                    <a:pt x="30600" y="28040"/>
                  </a:lnTo>
                  <a:lnTo>
                    <a:pt x="30522" y="28158"/>
                  </a:lnTo>
                  <a:lnTo>
                    <a:pt x="29852" y="29300"/>
                  </a:lnTo>
                  <a:lnTo>
                    <a:pt x="29813" y="29458"/>
                  </a:lnTo>
                  <a:lnTo>
                    <a:pt x="29813" y="29576"/>
                  </a:lnTo>
                  <a:lnTo>
                    <a:pt x="29852" y="29694"/>
                  </a:lnTo>
                  <a:lnTo>
                    <a:pt x="29970" y="29773"/>
                  </a:lnTo>
                  <a:lnTo>
                    <a:pt x="30128" y="29812"/>
                  </a:lnTo>
                  <a:lnTo>
                    <a:pt x="30285" y="29773"/>
                  </a:lnTo>
                  <a:lnTo>
                    <a:pt x="30364" y="29733"/>
                  </a:lnTo>
                  <a:lnTo>
                    <a:pt x="30443" y="29655"/>
                  </a:lnTo>
                  <a:lnTo>
                    <a:pt x="31073" y="28473"/>
                  </a:lnTo>
                  <a:lnTo>
                    <a:pt x="31152" y="28355"/>
                  </a:lnTo>
                  <a:lnTo>
                    <a:pt x="31112" y="28237"/>
                  </a:lnTo>
                  <a:lnTo>
                    <a:pt x="31073" y="28119"/>
                  </a:lnTo>
                  <a:lnTo>
                    <a:pt x="30955" y="28040"/>
                  </a:lnTo>
                  <a:lnTo>
                    <a:pt x="30837" y="28001"/>
                  </a:lnTo>
                  <a:close/>
                  <a:moveTo>
                    <a:pt x="29380" y="30324"/>
                  </a:moveTo>
                  <a:lnTo>
                    <a:pt x="29261" y="30364"/>
                  </a:lnTo>
                  <a:lnTo>
                    <a:pt x="29183" y="30482"/>
                  </a:lnTo>
                  <a:lnTo>
                    <a:pt x="28513" y="31663"/>
                  </a:lnTo>
                  <a:lnTo>
                    <a:pt x="28474" y="31781"/>
                  </a:lnTo>
                  <a:lnTo>
                    <a:pt x="28474" y="31899"/>
                  </a:lnTo>
                  <a:lnTo>
                    <a:pt x="28553" y="32018"/>
                  </a:lnTo>
                  <a:lnTo>
                    <a:pt x="28631" y="32096"/>
                  </a:lnTo>
                  <a:lnTo>
                    <a:pt x="28789" y="32136"/>
                  </a:lnTo>
                  <a:lnTo>
                    <a:pt x="28986" y="32096"/>
                  </a:lnTo>
                  <a:lnTo>
                    <a:pt x="29025" y="32057"/>
                  </a:lnTo>
                  <a:lnTo>
                    <a:pt x="29104" y="31978"/>
                  </a:lnTo>
                  <a:lnTo>
                    <a:pt x="29773" y="30797"/>
                  </a:lnTo>
                  <a:lnTo>
                    <a:pt x="29813" y="30679"/>
                  </a:lnTo>
                  <a:lnTo>
                    <a:pt x="29813" y="30560"/>
                  </a:lnTo>
                  <a:lnTo>
                    <a:pt x="29734" y="30442"/>
                  </a:lnTo>
                  <a:lnTo>
                    <a:pt x="29655" y="30364"/>
                  </a:lnTo>
                  <a:lnTo>
                    <a:pt x="29498" y="30324"/>
                  </a:lnTo>
                  <a:close/>
                  <a:moveTo>
                    <a:pt x="1891" y="30364"/>
                  </a:moveTo>
                  <a:lnTo>
                    <a:pt x="1773" y="30403"/>
                  </a:lnTo>
                  <a:lnTo>
                    <a:pt x="1694" y="30521"/>
                  </a:lnTo>
                  <a:lnTo>
                    <a:pt x="1655" y="30639"/>
                  </a:lnTo>
                  <a:lnTo>
                    <a:pt x="1379" y="31939"/>
                  </a:lnTo>
                  <a:lnTo>
                    <a:pt x="1379" y="32096"/>
                  </a:lnTo>
                  <a:lnTo>
                    <a:pt x="1419" y="32214"/>
                  </a:lnTo>
                  <a:lnTo>
                    <a:pt x="1497" y="32293"/>
                  </a:lnTo>
                  <a:lnTo>
                    <a:pt x="1655" y="32333"/>
                  </a:lnTo>
                  <a:lnTo>
                    <a:pt x="1812" y="32333"/>
                  </a:lnTo>
                  <a:lnTo>
                    <a:pt x="1931" y="32293"/>
                  </a:lnTo>
                  <a:lnTo>
                    <a:pt x="1970" y="32175"/>
                  </a:lnTo>
                  <a:lnTo>
                    <a:pt x="2049" y="32096"/>
                  </a:lnTo>
                  <a:lnTo>
                    <a:pt x="2285" y="30757"/>
                  </a:lnTo>
                  <a:lnTo>
                    <a:pt x="2285" y="30639"/>
                  </a:lnTo>
                  <a:lnTo>
                    <a:pt x="2246" y="30521"/>
                  </a:lnTo>
                  <a:lnTo>
                    <a:pt x="2167" y="30403"/>
                  </a:lnTo>
                  <a:lnTo>
                    <a:pt x="2049" y="30364"/>
                  </a:lnTo>
                  <a:close/>
                  <a:moveTo>
                    <a:pt x="28041" y="32648"/>
                  </a:moveTo>
                  <a:lnTo>
                    <a:pt x="27922" y="32726"/>
                  </a:lnTo>
                  <a:lnTo>
                    <a:pt x="27844" y="32805"/>
                  </a:lnTo>
                  <a:lnTo>
                    <a:pt x="27174" y="33987"/>
                  </a:lnTo>
                  <a:lnTo>
                    <a:pt x="27135" y="34105"/>
                  </a:lnTo>
                  <a:lnTo>
                    <a:pt x="27135" y="34223"/>
                  </a:lnTo>
                  <a:lnTo>
                    <a:pt x="27214" y="34341"/>
                  </a:lnTo>
                  <a:lnTo>
                    <a:pt x="27292" y="34420"/>
                  </a:lnTo>
                  <a:lnTo>
                    <a:pt x="27489" y="34499"/>
                  </a:lnTo>
                  <a:lnTo>
                    <a:pt x="27647" y="34420"/>
                  </a:lnTo>
                  <a:lnTo>
                    <a:pt x="27725" y="34380"/>
                  </a:lnTo>
                  <a:lnTo>
                    <a:pt x="27765" y="34302"/>
                  </a:lnTo>
                  <a:lnTo>
                    <a:pt x="28434" y="33160"/>
                  </a:lnTo>
                  <a:lnTo>
                    <a:pt x="28474" y="33002"/>
                  </a:lnTo>
                  <a:lnTo>
                    <a:pt x="28474" y="32884"/>
                  </a:lnTo>
                  <a:lnTo>
                    <a:pt x="28395" y="32766"/>
                  </a:lnTo>
                  <a:lnTo>
                    <a:pt x="28316" y="32687"/>
                  </a:lnTo>
                  <a:lnTo>
                    <a:pt x="28198" y="32648"/>
                  </a:lnTo>
                  <a:close/>
                  <a:moveTo>
                    <a:pt x="1379" y="33002"/>
                  </a:moveTo>
                  <a:lnTo>
                    <a:pt x="1261" y="33042"/>
                  </a:lnTo>
                  <a:lnTo>
                    <a:pt x="1143" y="33120"/>
                  </a:lnTo>
                  <a:lnTo>
                    <a:pt x="1104" y="33278"/>
                  </a:lnTo>
                  <a:lnTo>
                    <a:pt x="828" y="34577"/>
                  </a:lnTo>
                  <a:lnTo>
                    <a:pt x="828" y="34696"/>
                  </a:lnTo>
                  <a:lnTo>
                    <a:pt x="867" y="34814"/>
                  </a:lnTo>
                  <a:lnTo>
                    <a:pt x="946" y="34932"/>
                  </a:lnTo>
                  <a:lnTo>
                    <a:pt x="1064" y="34971"/>
                  </a:lnTo>
                  <a:lnTo>
                    <a:pt x="1261" y="34971"/>
                  </a:lnTo>
                  <a:lnTo>
                    <a:pt x="1379" y="34892"/>
                  </a:lnTo>
                  <a:lnTo>
                    <a:pt x="1419" y="34814"/>
                  </a:lnTo>
                  <a:lnTo>
                    <a:pt x="1497" y="34696"/>
                  </a:lnTo>
                  <a:lnTo>
                    <a:pt x="1773" y="33396"/>
                  </a:lnTo>
                  <a:lnTo>
                    <a:pt x="1773" y="33278"/>
                  </a:lnTo>
                  <a:lnTo>
                    <a:pt x="1694" y="33160"/>
                  </a:lnTo>
                  <a:lnTo>
                    <a:pt x="1615" y="33042"/>
                  </a:lnTo>
                  <a:lnTo>
                    <a:pt x="1497" y="33002"/>
                  </a:lnTo>
                  <a:close/>
                  <a:moveTo>
                    <a:pt x="26741" y="34971"/>
                  </a:moveTo>
                  <a:lnTo>
                    <a:pt x="26623" y="35050"/>
                  </a:lnTo>
                  <a:lnTo>
                    <a:pt x="26505" y="35129"/>
                  </a:lnTo>
                  <a:lnTo>
                    <a:pt x="25875" y="36310"/>
                  </a:lnTo>
                  <a:lnTo>
                    <a:pt x="25796" y="36428"/>
                  </a:lnTo>
                  <a:lnTo>
                    <a:pt x="25835" y="36586"/>
                  </a:lnTo>
                  <a:lnTo>
                    <a:pt x="25875" y="36665"/>
                  </a:lnTo>
                  <a:lnTo>
                    <a:pt x="25993" y="36783"/>
                  </a:lnTo>
                  <a:lnTo>
                    <a:pt x="26150" y="36822"/>
                  </a:lnTo>
                  <a:lnTo>
                    <a:pt x="26308" y="36783"/>
                  </a:lnTo>
                  <a:lnTo>
                    <a:pt x="26387" y="36704"/>
                  </a:lnTo>
                  <a:lnTo>
                    <a:pt x="26426" y="36665"/>
                  </a:lnTo>
                  <a:lnTo>
                    <a:pt x="27095" y="35483"/>
                  </a:lnTo>
                  <a:lnTo>
                    <a:pt x="27135" y="35365"/>
                  </a:lnTo>
                  <a:lnTo>
                    <a:pt x="27135" y="35208"/>
                  </a:lnTo>
                  <a:lnTo>
                    <a:pt x="27095" y="35129"/>
                  </a:lnTo>
                  <a:lnTo>
                    <a:pt x="26977" y="35011"/>
                  </a:lnTo>
                  <a:lnTo>
                    <a:pt x="26859" y="34971"/>
                  </a:lnTo>
                  <a:close/>
                  <a:moveTo>
                    <a:pt x="788" y="35641"/>
                  </a:moveTo>
                  <a:lnTo>
                    <a:pt x="670" y="35680"/>
                  </a:lnTo>
                  <a:lnTo>
                    <a:pt x="592" y="35759"/>
                  </a:lnTo>
                  <a:lnTo>
                    <a:pt x="552" y="35877"/>
                  </a:lnTo>
                  <a:lnTo>
                    <a:pt x="237" y="37177"/>
                  </a:lnTo>
                  <a:lnTo>
                    <a:pt x="237" y="37334"/>
                  </a:lnTo>
                  <a:lnTo>
                    <a:pt x="276" y="37452"/>
                  </a:lnTo>
                  <a:lnTo>
                    <a:pt x="395" y="37531"/>
                  </a:lnTo>
                  <a:lnTo>
                    <a:pt x="513" y="37610"/>
                  </a:lnTo>
                  <a:lnTo>
                    <a:pt x="592" y="37610"/>
                  </a:lnTo>
                  <a:lnTo>
                    <a:pt x="670" y="37570"/>
                  </a:lnTo>
                  <a:lnTo>
                    <a:pt x="788" y="37531"/>
                  </a:lnTo>
                  <a:lnTo>
                    <a:pt x="867" y="37452"/>
                  </a:lnTo>
                  <a:lnTo>
                    <a:pt x="907" y="37334"/>
                  </a:lnTo>
                  <a:lnTo>
                    <a:pt x="1182" y="36035"/>
                  </a:lnTo>
                  <a:lnTo>
                    <a:pt x="1182" y="35877"/>
                  </a:lnTo>
                  <a:lnTo>
                    <a:pt x="1143" y="35759"/>
                  </a:lnTo>
                  <a:lnTo>
                    <a:pt x="1064" y="35680"/>
                  </a:lnTo>
                  <a:lnTo>
                    <a:pt x="946" y="35641"/>
                  </a:lnTo>
                  <a:close/>
                  <a:moveTo>
                    <a:pt x="25520" y="37295"/>
                  </a:moveTo>
                  <a:lnTo>
                    <a:pt x="25402" y="37334"/>
                  </a:lnTo>
                  <a:lnTo>
                    <a:pt x="25284" y="37373"/>
                  </a:lnTo>
                  <a:lnTo>
                    <a:pt x="25205" y="37492"/>
                  </a:lnTo>
                  <a:lnTo>
                    <a:pt x="24536" y="38634"/>
                  </a:lnTo>
                  <a:lnTo>
                    <a:pt x="24496" y="38791"/>
                  </a:lnTo>
                  <a:lnTo>
                    <a:pt x="24496" y="38909"/>
                  </a:lnTo>
                  <a:lnTo>
                    <a:pt x="24536" y="39028"/>
                  </a:lnTo>
                  <a:lnTo>
                    <a:pt x="24654" y="39106"/>
                  </a:lnTo>
                  <a:lnTo>
                    <a:pt x="24811" y="39146"/>
                  </a:lnTo>
                  <a:lnTo>
                    <a:pt x="24969" y="39106"/>
                  </a:lnTo>
                  <a:lnTo>
                    <a:pt x="25048" y="39067"/>
                  </a:lnTo>
                  <a:lnTo>
                    <a:pt x="25126" y="38988"/>
                  </a:lnTo>
                  <a:lnTo>
                    <a:pt x="25756" y="37807"/>
                  </a:lnTo>
                  <a:lnTo>
                    <a:pt x="25835" y="37689"/>
                  </a:lnTo>
                  <a:lnTo>
                    <a:pt x="25796" y="37570"/>
                  </a:lnTo>
                  <a:lnTo>
                    <a:pt x="25756" y="37452"/>
                  </a:lnTo>
                  <a:lnTo>
                    <a:pt x="25638" y="37373"/>
                  </a:lnTo>
                  <a:lnTo>
                    <a:pt x="25520" y="37295"/>
                  </a:lnTo>
                  <a:close/>
                  <a:moveTo>
                    <a:pt x="355" y="38240"/>
                  </a:moveTo>
                  <a:lnTo>
                    <a:pt x="198" y="38279"/>
                  </a:lnTo>
                  <a:lnTo>
                    <a:pt x="119" y="38358"/>
                  </a:lnTo>
                  <a:lnTo>
                    <a:pt x="40" y="38476"/>
                  </a:lnTo>
                  <a:lnTo>
                    <a:pt x="1" y="38594"/>
                  </a:lnTo>
                  <a:lnTo>
                    <a:pt x="40" y="38949"/>
                  </a:lnTo>
                  <a:lnTo>
                    <a:pt x="119" y="39343"/>
                  </a:lnTo>
                  <a:lnTo>
                    <a:pt x="237" y="39697"/>
                  </a:lnTo>
                  <a:lnTo>
                    <a:pt x="395" y="40012"/>
                  </a:lnTo>
                  <a:lnTo>
                    <a:pt x="473" y="40091"/>
                  </a:lnTo>
                  <a:lnTo>
                    <a:pt x="513" y="40170"/>
                  </a:lnTo>
                  <a:lnTo>
                    <a:pt x="710" y="40209"/>
                  </a:lnTo>
                  <a:lnTo>
                    <a:pt x="867" y="40170"/>
                  </a:lnTo>
                  <a:lnTo>
                    <a:pt x="946" y="40051"/>
                  </a:lnTo>
                  <a:lnTo>
                    <a:pt x="1025" y="39973"/>
                  </a:lnTo>
                  <a:lnTo>
                    <a:pt x="1025" y="39815"/>
                  </a:lnTo>
                  <a:lnTo>
                    <a:pt x="985" y="39697"/>
                  </a:lnTo>
                  <a:lnTo>
                    <a:pt x="867" y="39421"/>
                  </a:lnTo>
                  <a:lnTo>
                    <a:pt x="749" y="39146"/>
                  </a:lnTo>
                  <a:lnTo>
                    <a:pt x="710" y="38870"/>
                  </a:lnTo>
                  <a:lnTo>
                    <a:pt x="670" y="38594"/>
                  </a:lnTo>
                  <a:lnTo>
                    <a:pt x="670" y="38437"/>
                  </a:lnTo>
                  <a:lnTo>
                    <a:pt x="592" y="38358"/>
                  </a:lnTo>
                  <a:lnTo>
                    <a:pt x="473" y="38279"/>
                  </a:lnTo>
                  <a:lnTo>
                    <a:pt x="355" y="38240"/>
                  </a:lnTo>
                  <a:close/>
                  <a:moveTo>
                    <a:pt x="5435" y="40445"/>
                  </a:moveTo>
                  <a:lnTo>
                    <a:pt x="4490" y="40642"/>
                  </a:lnTo>
                  <a:lnTo>
                    <a:pt x="4136" y="40721"/>
                  </a:lnTo>
                  <a:lnTo>
                    <a:pt x="4018" y="40760"/>
                  </a:lnTo>
                  <a:lnTo>
                    <a:pt x="3939" y="40878"/>
                  </a:lnTo>
                  <a:lnTo>
                    <a:pt x="3900" y="40997"/>
                  </a:lnTo>
                  <a:lnTo>
                    <a:pt x="3900" y="41115"/>
                  </a:lnTo>
                  <a:lnTo>
                    <a:pt x="3939" y="41233"/>
                  </a:lnTo>
                  <a:lnTo>
                    <a:pt x="4018" y="41312"/>
                  </a:lnTo>
                  <a:lnTo>
                    <a:pt x="4097" y="41351"/>
                  </a:lnTo>
                  <a:lnTo>
                    <a:pt x="4215" y="41390"/>
                  </a:lnTo>
                  <a:lnTo>
                    <a:pt x="4293" y="41390"/>
                  </a:lnTo>
                  <a:lnTo>
                    <a:pt x="4608" y="41312"/>
                  </a:lnTo>
                  <a:lnTo>
                    <a:pt x="5593" y="41115"/>
                  </a:lnTo>
                  <a:lnTo>
                    <a:pt x="5711" y="41036"/>
                  </a:lnTo>
                  <a:lnTo>
                    <a:pt x="5790" y="40957"/>
                  </a:lnTo>
                  <a:lnTo>
                    <a:pt x="5869" y="40839"/>
                  </a:lnTo>
                  <a:lnTo>
                    <a:pt x="5869" y="40721"/>
                  </a:lnTo>
                  <a:lnTo>
                    <a:pt x="5790" y="40603"/>
                  </a:lnTo>
                  <a:lnTo>
                    <a:pt x="5711" y="40485"/>
                  </a:lnTo>
                  <a:lnTo>
                    <a:pt x="5593" y="40445"/>
                  </a:lnTo>
                  <a:close/>
                  <a:moveTo>
                    <a:pt x="24063" y="39658"/>
                  </a:moveTo>
                  <a:lnTo>
                    <a:pt x="23945" y="39697"/>
                  </a:lnTo>
                  <a:lnTo>
                    <a:pt x="23866" y="39815"/>
                  </a:lnTo>
                  <a:lnTo>
                    <a:pt x="23197" y="40997"/>
                  </a:lnTo>
                  <a:lnTo>
                    <a:pt x="23157" y="41115"/>
                  </a:lnTo>
                  <a:lnTo>
                    <a:pt x="23157" y="41233"/>
                  </a:lnTo>
                  <a:lnTo>
                    <a:pt x="23236" y="41351"/>
                  </a:lnTo>
                  <a:lnTo>
                    <a:pt x="23315" y="41430"/>
                  </a:lnTo>
                  <a:lnTo>
                    <a:pt x="23472" y="41469"/>
                  </a:lnTo>
                  <a:lnTo>
                    <a:pt x="23669" y="41430"/>
                  </a:lnTo>
                  <a:lnTo>
                    <a:pt x="23709" y="41390"/>
                  </a:lnTo>
                  <a:lnTo>
                    <a:pt x="23787" y="41312"/>
                  </a:lnTo>
                  <a:lnTo>
                    <a:pt x="24457" y="40130"/>
                  </a:lnTo>
                  <a:lnTo>
                    <a:pt x="24496" y="40012"/>
                  </a:lnTo>
                  <a:lnTo>
                    <a:pt x="24496" y="39894"/>
                  </a:lnTo>
                  <a:lnTo>
                    <a:pt x="24417" y="39776"/>
                  </a:lnTo>
                  <a:lnTo>
                    <a:pt x="24299" y="39697"/>
                  </a:lnTo>
                  <a:lnTo>
                    <a:pt x="24181" y="39658"/>
                  </a:lnTo>
                  <a:close/>
                  <a:moveTo>
                    <a:pt x="1537" y="40485"/>
                  </a:moveTo>
                  <a:lnTo>
                    <a:pt x="1419" y="40563"/>
                  </a:lnTo>
                  <a:lnTo>
                    <a:pt x="1340" y="40642"/>
                  </a:lnTo>
                  <a:lnTo>
                    <a:pt x="1300" y="40760"/>
                  </a:lnTo>
                  <a:lnTo>
                    <a:pt x="1300" y="40918"/>
                  </a:lnTo>
                  <a:lnTo>
                    <a:pt x="1340" y="41036"/>
                  </a:lnTo>
                  <a:lnTo>
                    <a:pt x="1458" y="41115"/>
                  </a:lnTo>
                  <a:lnTo>
                    <a:pt x="1773" y="41272"/>
                  </a:lnTo>
                  <a:lnTo>
                    <a:pt x="2127" y="41430"/>
                  </a:lnTo>
                  <a:lnTo>
                    <a:pt x="2482" y="41509"/>
                  </a:lnTo>
                  <a:lnTo>
                    <a:pt x="2876" y="41548"/>
                  </a:lnTo>
                  <a:lnTo>
                    <a:pt x="2994" y="41548"/>
                  </a:lnTo>
                  <a:lnTo>
                    <a:pt x="3112" y="41469"/>
                  </a:lnTo>
                  <a:lnTo>
                    <a:pt x="3191" y="41351"/>
                  </a:lnTo>
                  <a:lnTo>
                    <a:pt x="3230" y="41233"/>
                  </a:lnTo>
                  <a:lnTo>
                    <a:pt x="3191" y="41115"/>
                  </a:lnTo>
                  <a:lnTo>
                    <a:pt x="3151" y="40997"/>
                  </a:lnTo>
                  <a:lnTo>
                    <a:pt x="3033" y="40918"/>
                  </a:lnTo>
                  <a:lnTo>
                    <a:pt x="2915" y="40878"/>
                  </a:lnTo>
                  <a:lnTo>
                    <a:pt x="2600" y="40839"/>
                  </a:lnTo>
                  <a:lnTo>
                    <a:pt x="2324" y="40800"/>
                  </a:lnTo>
                  <a:lnTo>
                    <a:pt x="2049" y="40682"/>
                  </a:lnTo>
                  <a:lnTo>
                    <a:pt x="1812" y="40524"/>
                  </a:lnTo>
                  <a:lnTo>
                    <a:pt x="1655" y="40485"/>
                  </a:lnTo>
                  <a:close/>
                  <a:moveTo>
                    <a:pt x="6774" y="40130"/>
                  </a:moveTo>
                  <a:lnTo>
                    <a:pt x="6814" y="40445"/>
                  </a:lnTo>
                  <a:lnTo>
                    <a:pt x="6538" y="40367"/>
                  </a:lnTo>
                  <a:lnTo>
                    <a:pt x="6223" y="41666"/>
                  </a:lnTo>
                  <a:lnTo>
                    <a:pt x="6223" y="41784"/>
                  </a:lnTo>
                  <a:lnTo>
                    <a:pt x="6263" y="41902"/>
                  </a:lnTo>
                  <a:lnTo>
                    <a:pt x="6381" y="42021"/>
                  </a:lnTo>
                  <a:lnTo>
                    <a:pt x="6499" y="42060"/>
                  </a:lnTo>
                  <a:lnTo>
                    <a:pt x="6696" y="42060"/>
                  </a:lnTo>
                  <a:lnTo>
                    <a:pt x="6774" y="42021"/>
                  </a:lnTo>
                  <a:lnTo>
                    <a:pt x="6853" y="41902"/>
                  </a:lnTo>
                  <a:lnTo>
                    <a:pt x="6893" y="41824"/>
                  </a:lnTo>
                  <a:lnTo>
                    <a:pt x="7168" y="40524"/>
                  </a:lnTo>
                  <a:lnTo>
                    <a:pt x="7208" y="40445"/>
                  </a:lnTo>
                  <a:lnTo>
                    <a:pt x="7168" y="40367"/>
                  </a:lnTo>
                  <a:lnTo>
                    <a:pt x="7090" y="40209"/>
                  </a:lnTo>
                  <a:lnTo>
                    <a:pt x="7011" y="40170"/>
                  </a:lnTo>
                  <a:lnTo>
                    <a:pt x="6932" y="40130"/>
                  </a:lnTo>
                  <a:close/>
                  <a:moveTo>
                    <a:pt x="22724" y="41981"/>
                  </a:moveTo>
                  <a:lnTo>
                    <a:pt x="22606" y="42060"/>
                  </a:lnTo>
                  <a:lnTo>
                    <a:pt x="22527" y="42139"/>
                  </a:lnTo>
                  <a:lnTo>
                    <a:pt x="21858" y="43320"/>
                  </a:lnTo>
                  <a:lnTo>
                    <a:pt x="21818" y="43438"/>
                  </a:lnTo>
                  <a:lnTo>
                    <a:pt x="21818" y="43556"/>
                  </a:lnTo>
                  <a:lnTo>
                    <a:pt x="21897" y="43675"/>
                  </a:lnTo>
                  <a:lnTo>
                    <a:pt x="21976" y="43753"/>
                  </a:lnTo>
                  <a:lnTo>
                    <a:pt x="22173" y="43832"/>
                  </a:lnTo>
                  <a:lnTo>
                    <a:pt x="22330" y="43753"/>
                  </a:lnTo>
                  <a:lnTo>
                    <a:pt x="22409" y="43714"/>
                  </a:lnTo>
                  <a:lnTo>
                    <a:pt x="22448" y="43635"/>
                  </a:lnTo>
                  <a:lnTo>
                    <a:pt x="23118" y="42493"/>
                  </a:lnTo>
                  <a:lnTo>
                    <a:pt x="23157" y="42336"/>
                  </a:lnTo>
                  <a:lnTo>
                    <a:pt x="23157" y="42217"/>
                  </a:lnTo>
                  <a:lnTo>
                    <a:pt x="23078" y="42099"/>
                  </a:lnTo>
                  <a:lnTo>
                    <a:pt x="23000" y="42021"/>
                  </a:lnTo>
                  <a:lnTo>
                    <a:pt x="22882" y="41981"/>
                  </a:lnTo>
                  <a:close/>
                  <a:moveTo>
                    <a:pt x="6223" y="42729"/>
                  </a:moveTo>
                  <a:lnTo>
                    <a:pt x="6105" y="42769"/>
                  </a:lnTo>
                  <a:lnTo>
                    <a:pt x="5987" y="42848"/>
                  </a:lnTo>
                  <a:lnTo>
                    <a:pt x="5947" y="42966"/>
                  </a:lnTo>
                  <a:lnTo>
                    <a:pt x="5632" y="44265"/>
                  </a:lnTo>
                  <a:lnTo>
                    <a:pt x="5632" y="44423"/>
                  </a:lnTo>
                  <a:lnTo>
                    <a:pt x="5672" y="44541"/>
                  </a:lnTo>
                  <a:lnTo>
                    <a:pt x="5751" y="44620"/>
                  </a:lnTo>
                  <a:lnTo>
                    <a:pt x="5869" y="44698"/>
                  </a:lnTo>
                  <a:lnTo>
                    <a:pt x="5947" y="44698"/>
                  </a:lnTo>
                  <a:lnTo>
                    <a:pt x="6066" y="44659"/>
                  </a:lnTo>
                  <a:lnTo>
                    <a:pt x="6184" y="44620"/>
                  </a:lnTo>
                  <a:lnTo>
                    <a:pt x="6263" y="44541"/>
                  </a:lnTo>
                  <a:lnTo>
                    <a:pt x="6302" y="44423"/>
                  </a:lnTo>
                  <a:lnTo>
                    <a:pt x="6578" y="43123"/>
                  </a:lnTo>
                  <a:lnTo>
                    <a:pt x="6578" y="43005"/>
                  </a:lnTo>
                  <a:lnTo>
                    <a:pt x="6538" y="42887"/>
                  </a:lnTo>
                  <a:lnTo>
                    <a:pt x="6459" y="42769"/>
                  </a:lnTo>
                  <a:lnTo>
                    <a:pt x="6341" y="42729"/>
                  </a:lnTo>
                  <a:close/>
                  <a:moveTo>
                    <a:pt x="21385" y="44305"/>
                  </a:moveTo>
                  <a:lnTo>
                    <a:pt x="21306" y="44383"/>
                  </a:lnTo>
                  <a:lnTo>
                    <a:pt x="21188" y="44462"/>
                  </a:lnTo>
                  <a:lnTo>
                    <a:pt x="20519" y="45644"/>
                  </a:lnTo>
                  <a:lnTo>
                    <a:pt x="20479" y="45762"/>
                  </a:lnTo>
                  <a:lnTo>
                    <a:pt x="20519" y="45880"/>
                  </a:lnTo>
                  <a:lnTo>
                    <a:pt x="20558" y="45998"/>
                  </a:lnTo>
                  <a:lnTo>
                    <a:pt x="20676" y="46116"/>
                  </a:lnTo>
                  <a:lnTo>
                    <a:pt x="20834" y="46156"/>
                  </a:lnTo>
                  <a:lnTo>
                    <a:pt x="20991" y="46116"/>
                  </a:lnTo>
                  <a:lnTo>
                    <a:pt x="21070" y="46037"/>
                  </a:lnTo>
                  <a:lnTo>
                    <a:pt x="21109" y="45959"/>
                  </a:lnTo>
                  <a:lnTo>
                    <a:pt x="21779" y="44817"/>
                  </a:lnTo>
                  <a:lnTo>
                    <a:pt x="21818" y="44698"/>
                  </a:lnTo>
                  <a:lnTo>
                    <a:pt x="21818" y="44541"/>
                  </a:lnTo>
                  <a:lnTo>
                    <a:pt x="21779" y="44423"/>
                  </a:lnTo>
                  <a:lnTo>
                    <a:pt x="21661" y="44344"/>
                  </a:lnTo>
                  <a:lnTo>
                    <a:pt x="21543" y="44305"/>
                  </a:lnTo>
                  <a:close/>
                  <a:moveTo>
                    <a:pt x="5593" y="45329"/>
                  </a:moveTo>
                  <a:lnTo>
                    <a:pt x="5475" y="45368"/>
                  </a:lnTo>
                  <a:lnTo>
                    <a:pt x="5396" y="45447"/>
                  </a:lnTo>
                  <a:lnTo>
                    <a:pt x="5317" y="45604"/>
                  </a:lnTo>
                  <a:lnTo>
                    <a:pt x="5042" y="46904"/>
                  </a:lnTo>
                  <a:lnTo>
                    <a:pt x="5042" y="47022"/>
                  </a:lnTo>
                  <a:lnTo>
                    <a:pt x="5081" y="47140"/>
                  </a:lnTo>
                  <a:lnTo>
                    <a:pt x="5160" y="47258"/>
                  </a:lnTo>
                  <a:lnTo>
                    <a:pt x="5278" y="47298"/>
                  </a:lnTo>
                  <a:lnTo>
                    <a:pt x="5475" y="47298"/>
                  </a:lnTo>
                  <a:lnTo>
                    <a:pt x="5554" y="47219"/>
                  </a:lnTo>
                  <a:lnTo>
                    <a:pt x="5632" y="47140"/>
                  </a:lnTo>
                  <a:lnTo>
                    <a:pt x="5672" y="47061"/>
                  </a:lnTo>
                  <a:lnTo>
                    <a:pt x="5987" y="45722"/>
                  </a:lnTo>
                  <a:lnTo>
                    <a:pt x="5987" y="45604"/>
                  </a:lnTo>
                  <a:lnTo>
                    <a:pt x="5947" y="45486"/>
                  </a:lnTo>
                  <a:lnTo>
                    <a:pt x="5869" y="45407"/>
                  </a:lnTo>
                  <a:lnTo>
                    <a:pt x="5751" y="45329"/>
                  </a:lnTo>
                  <a:close/>
                  <a:moveTo>
                    <a:pt x="20204" y="46628"/>
                  </a:moveTo>
                  <a:lnTo>
                    <a:pt x="20085" y="46668"/>
                  </a:lnTo>
                  <a:lnTo>
                    <a:pt x="19967" y="46707"/>
                  </a:lnTo>
                  <a:lnTo>
                    <a:pt x="19889" y="46825"/>
                  </a:lnTo>
                  <a:lnTo>
                    <a:pt x="19219" y="47967"/>
                  </a:lnTo>
                  <a:lnTo>
                    <a:pt x="19180" y="48085"/>
                  </a:lnTo>
                  <a:lnTo>
                    <a:pt x="19180" y="48243"/>
                  </a:lnTo>
                  <a:lnTo>
                    <a:pt x="19219" y="48361"/>
                  </a:lnTo>
                  <a:lnTo>
                    <a:pt x="19337" y="48440"/>
                  </a:lnTo>
                  <a:lnTo>
                    <a:pt x="19495" y="48479"/>
                  </a:lnTo>
                  <a:lnTo>
                    <a:pt x="19652" y="48440"/>
                  </a:lnTo>
                  <a:lnTo>
                    <a:pt x="19731" y="48400"/>
                  </a:lnTo>
                  <a:lnTo>
                    <a:pt x="19810" y="48322"/>
                  </a:lnTo>
                  <a:lnTo>
                    <a:pt x="20440" y="47140"/>
                  </a:lnTo>
                  <a:lnTo>
                    <a:pt x="20479" y="47022"/>
                  </a:lnTo>
                  <a:lnTo>
                    <a:pt x="20479" y="46904"/>
                  </a:lnTo>
                  <a:lnTo>
                    <a:pt x="20440" y="46786"/>
                  </a:lnTo>
                  <a:lnTo>
                    <a:pt x="20322" y="46668"/>
                  </a:lnTo>
                  <a:lnTo>
                    <a:pt x="20204" y="46628"/>
                  </a:lnTo>
                  <a:close/>
                  <a:moveTo>
                    <a:pt x="5002" y="47967"/>
                  </a:moveTo>
                  <a:lnTo>
                    <a:pt x="4884" y="48007"/>
                  </a:lnTo>
                  <a:lnTo>
                    <a:pt x="4805" y="48085"/>
                  </a:lnTo>
                  <a:lnTo>
                    <a:pt x="4727" y="48203"/>
                  </a:lnTo>
                  <a:lnTo>
                    <a:pt x="4412" y="49503"/>
                  </a:lnTo>
                  <a:lnTo>
                    <a:pt x="4412" y="49661"/>
                  </a:lnTo>
                  <a:lnTo>
                    <a:pt x="4490" y="49779"/>
                  </a:lnTo>
                  <a:lnTo>
                    <a:pt x="4569" y="49857"/>
                  </a:lnTo>
                  <a:lnTo>
                    <a:pt x="4687" y="49897"/>
                  </a:lnTo>
                  <a:lnTo>
                    <a:pt x="4766" y="49936"/>
                  </a:lnTo>
                  <a:lnTo>
                    <a:pt x="4884" y="49897"/>
                  </a:lnTo>
                  <a:lnTo>
                    <a:pt x="4963" y="49857"/>
                  </a:lnTo>
                  <a:lnTo>
                    <a:pt x="5042" y="49779"/>
                  </a:lnTo>
                  <a:lnTo>
                    <a:pt x="5081" y="49661"/>
                  </a:lnTo>
                  <a:lnTo>
                    <a:pt x="5396" y="48361"/>
                  </a:lnTo>
                  <a:lnTo>
                    <a:pt x="5396" y="48203"/>
                  </a:lnTo>
                  <a:lnTo>
                    <a:pt x="5357" y="48085"/>
                  </a:lnTo>
                  <a:lnTo>
                    <a:pt x="5239" y="48007"/>
                  </a:lnTo>
                  <a:lnTo>
                    <a:pt x="5120" y="47967"/>
                  </a:lnTo>
                  <a:close/>
                  <a:moveTo>
                    <a:pt x="18746" y="48991"/>
                  </a:moveTo>
                  <a:lnTo>
                    <a:pt x="18628" y="49030"/>
                  </a:lnTo>
                  <a:lnTo>
                    <a:pt x="18550" y="49149"/>
                  </a:lnTo>
                  <a:lnTo>
                    <a:pt x="17880" y="50291"/>
                  </a:lnTo>
                  <a:lnTo>
                    <a:pt x="17841" y="50448"/>
                  </a:lnTo>
                  <a:lnTo>
                    <a:pt x="17841" y="50566"/>
                  </a:lnTo>
                  <a:lnTo>
                    <a:pt x="17919" y="50685"/>
                  </a:lnTo>
                  <a:lnTo>
                    <a:pt x="17998" y="50763"/>
                  </a:lnTo>
                  <a:lnTo>
                    <a:pt x="18156" y="50803"/>
                  </a:lnTo>
                  <a:lnTo>
                    <a:pt x="18353" y="50763"/>
                  </a:lnTo>
                  <a:lnTo>
                    <a:pt x="18392" y="50724"/>
                  </a:lnTo>
                  <a:lnTo>
                    <a:pt x="18471" y="50645"/>
                  </a:lnTo>
                  <a:lnTo>
                    <a:pt x="19140" y="49464"/>
                  </a:lnTo>
                  <a:lnTo>
                    <a:pt x="19180" y="49346"/>
                  </a:lnTo>
                  <a:lnTo>
                    <a:pt x="19140" y="49227"/>
                  </a:lnTo>
                  <a:lnTo>
                    <a:pt x="19101" y="49109"/>
                  </a:lnTo>
                  <a:lnTo>
                    <a:pt x="18983" y="49030"/>
                  </a:lnTo>
                  <a:lnTo>
                    <a:pt x="18865" y="48991"/>
                  </a:lnTo>
                  <a:close/>
                  <a:moveTo>
                    <a:pt x="4412" y="50566"/>
                  </a:moveTo>
                  <a:lnTo>
                    <a:pt x="4293" y="50606"/>
                  </a:lnTo>
                  <a:lnTo>
                    <a:pt x="4175" y="50685"/>
                  </a:lnTo>
                  <a:lnTo>
                    <a:pt x="4136" y="50803"/>
                  </a:lnTo>
                  <a:lnTo>
                    <a:pt x="3821" y="52142"/>
                  </a:lnTo>
                  <a:lnTo>
                    <a:pt x="3821" y="52260"/>
                  </a:lnTo>
                  <a:lnTo>
                    <a:pt x="3860" y="52378"/>
                  </a:lnTo>
                  <a:lnTo>
                    <a:pt x="3939" y="52457"/>
                  </a:lnTo>
                  <a:lnTo>
                    <a:pt x="4097" y="52535"/>
                  </a:lnTo>
                  <a:lnTo>
                    <a:pt x="4254" y="52535"/>
                  </a:lnTo>
                  <a:lnTo>
                    <a:pt x="4372" y="52457"/>
                  </a:lnTo>
                  <a:lnTo>
                    <a:pt x="4451" y="52378"/>
                  </a:lnTo>
                  <a:lnTo>
                    <a:pt x="4490" y="52260"/>
                  </a:lnTo>
                  <a:lnTo>
                    <a:pt x="4766" y="50960"/>
                  </a:lnTo>
                  <a:lnTo>
                    <a:pt x="4766" y="50842"/>
                  </a:lnTo>
                  <a:lnTo>
                    <a:pt x="4727" y="50724"/>
                  </a:lnTo>
                  <a:lnTo>
                    <a:pt x="4648" y="50606"/>
                  </a:lnTo>
                  <a:lnTo>
                    <a:pt x="4530" y="50566"/>
                  </a:lnTo>
                  <a:close/>
                  <a:moveTo>
                    <a:pt x="17408" y="51315"/>
                  </a:moveTo>
                  <a:lnTo>
                    <a:pt x="17289" y="51393"/>
                  </a:lnTo>
                  <a:lnTo>
                    <a:pt x="17211" y="51472"/>
                  </a:lnTo>
                  <a:lnTo>
                    <a:pt x="16541" y="52654"/>
                  </a:lnTo>
                  <a:lnTo>
                    <a:pt x="16502" y="52772"/>
                  </a:lnTo>
                  <a:lnTo>
                    <a:pt x="16502" y="52890"/>
                  </a:lnTo>
                  <a:lnTo>
                    <a:pt x="16580" y="53008"/>
                  </a:lnTo>
                  <a:lnTo>
                    <a:pt x="16659" y="53087"/>
                  </a:lnTo>
                  <a:lnTo>
                    <a:pt x="16856" y="53126"/>
                  </a:lnTo>
                  <a:lnTo>
                    <a:pt x="17014" y="53087"/>
                  </a:lnTo>
                  <a:lnTo>
                    <a:pt x="17092" y="53047"/>
                  </a:lnTo>
                  <a:lnTo>
                    <a:pt x="17132" y="52969"/>
                  </a:lnTo>
                  <a:lnTo>
                    <a:pt x="17801" y="51827"/>
                  </a:lnTo>
                  <a:lnTo>
                    <a:pt x="17841" y="51669"/>
                  </a:lnTo>
                  <a:lnTo>
                    <a:pt x="17841" y="51551"/>
                  </a:lnTo>
                  <a:lnTo>
                    <a:pt x="17762" y="51433"/>
                  </a:lnTo>
                  <a:lnTo>
                    <a:pt x="17683" y="51354"/>
                  </a:lnTo>
                  <a:lnTo>
                    <a:pt x="17526" y="51315"/>
                  </a:lnTo>
                  <a:close/>
                  <a:moveTo>
                    <a:pt x="3781" y="53166"/>
                  </a:moveTo>
                  <a:lnTo>
                    <a:pt x="3663" y="53244"/>
                  </a:lnTo>
                  <a:lnTo>
                    <a:pt x="3585" y="53323"/>
                  </a:lnTo>
                  <a:lnTo>
                    <a:pt x="3506" y="53441"/>
                  </a:lnTo>
                  <a:lnTo>
                    <a:pt x="3230" y="54741"/>
                  </a:lnTo>
                  <a:lnTo>
                    <a:pt x="3230" y="54859"/>
                  </a:lnTo>
                  <a:lnTo>
                    <a:pt x="3269" y="55016"/>
                  </a:lnTo>
                  <a:lnTo>
                    <a:pt x="3348" y="55095"/>
                  </a:lnTo>
                  <a:lnTo>
                    <a:pt x="3466" y="55135"/>
                  </a:lnTo>
                  <a:lnTo>
                    <a:pt x="3545" y="55174"/>
                  </a:lnTo>
                  <a:lnTo>
                    <a:pt x="3663" y="55135"/>
                  </a:lnTo>
                  <a:lnTo>
                    <a:pt x="3742" y="55095"/>
                  </a:lnTo>
                  <a:lnTo>
                    <a:pt x="3821" y="55016"/>
                  </a:lnTo>
                  <a:lnTo>
                    <a:pt x="3860" y="54898"/>
                  </a:lnTo>
                  <a:lnTo>
                    <a:pt x="4175" y="53599"/>
                  </a:lnTo>
                  <a:lnTo>
                    <a:pt x="4175" y="53441"/>
                  </a:lnTo>
                  <a:lnTo>
                    <a:pt x="4136" y="53323"/>
                  </a:lnTo>
                  <a:lnTo>
                    <a:pt x="4057" y="53244"/>
                  </a:lnTo>
                  <a:lnTo>
                    <a:pt x="3939" y="53166"/>
                  </a:lnTo>
                  <a:close/>
                  <a:moveTo>
                    <a:pt x="16069" y="53638"/>
                  </a:moveTo>
                  <a:lnTo>
                    <a:pt x="15990" y="53717"/>
                  </a:lnTo>
                  <a:lnTo>
                    <a:pt x="15872" y="53796"/>
                  </a:lnTo>
                  <a:lnTo>
                    <a:pt x="15202" y="54977"/>
                  </a:lnTo>
                  <a:lnTo>
                    <a:pt x="15163" y="55095"/>
                  </a:lnTo>
                  <a:lnTo>
                    <a:pt x="15202" y="55213"/>
                  </a:lnTo>
                  <a:lnTo>
                    <a:pt x="15242" y="55332"/>
                  </a:lnTo>
                  <a:lnTo>
                    <a:pt x="15360" y="55450"/>
                  </a:lnTo>
                  <a:lnTo>
                    <a:pt x="15517" y="55489"/>
                  </a:lnTo>
                  <a:lnTo>
                    <a:pt x="15675" y="55450"/>
                  </a:lnTo>
                  <a:lnTo>
                    <a:pt x="15753" y="55371"/>
                  </a:lnTo>
                  <a:lnTo>
                    <a:pt x="15793" y="55292"/>
                  </a:lnTo>
                  <a:lnTo>
                    <a:pt x="16462" y="54150"/>
                  </a:lnTo>
                  <a:lnTo>
                    <a:pt x="16502" y="54032"/>
                  </a:lnTo>
                  <a:lnTo>
                    <a:pt x="16502" y="53874"/>
                  </a:lnTo>
                  <a:lnTo>
                    <a:pt x="16423" y="53756"/>
                  </a:lnTo>
                  <a:lnTo>
                    <a:pt x="16344" y="53678"/>
                  </a:lnTo>
                  <a:lnTo>
                    <a:pt x="16226" y="53638"/>
                  </a:lnTo>
                  <a:close/>
                  <a:moveTo>
                    <a:pt x="3191" y="55804"/>
                  </a:moveTo>
                  <a:lnTo>
                    <a:pt x="3073" y="55844"/>
                  </a:lnTo>
                  <a:lnTo>
                    <a:pt x="2994" y="55922"/>
                  </a:lnTo>
                  <a:lnTo>
                    <a:pt x="2915" y="56040"/>
                  </a:lnTo>
                  <a:lnTo>
                    <a:pt x="2600" y="57379"/>
                  </a:lnTo>
                  <a:lnTo>
                    <a:pt x="2600" y="57498"/>
                  </a:lnTo>
                  <a:lnTo>
                    <a:pt x="2679" y="57616"/>
                  </a:lnTo>
                  <a:lnTo>
                    <a:pt x="2758" y="57694"/>
                  </a:lnTo>
                  <a:lnTo>
                    <a:pt x="2876" y="57773"/>
                  </a:lnTo>
                  <a:lnTo>
                    <a:pt x="2954" y="57773"/>
                  </a:lnTo>
                  <a:lnTo>
                    <a:pt x="3073" y="57734"/>
                  </a:lnTo>
                  <a:lnTo>
                    <a:pt x="3151" y="57694"/>
                  </a:lnTo>
                  <a:lnTo>
                    <a:pt x="3230" y="57616"/>
                  </a:lnTo>
                  <a:lnTo>
                    <a:pt x="3269" y="57498"/>
                  </a:lnTo>
                  <a:lnTo>
                    <a:pt x="3585" y="56198"/>
                  </a:lnTo>
                  <a:lnTo>
                    <a:pt x="3585" y="56080"/>
                  </a:lnTo>
                  <a:lnTo>
                    <a:pt x="3545" y="55962"/>
                  </a:lnTo>
                  <a:lnTo>
                    <a:pt x="3427" y="55844"/>
                  </a:lnTo>
                  <a:lnTo>
                    <a:pt x="3309" y="55804"/>
                  </a:lnTo>
                  <a:close/>
                  <a:moveTo>
                    <a:pt x="14887" y="55962"/>
                  </a:moveTo>
                  <a:lnTo>
                    <a:pt x="14769" y="56001"/>
                  </a:lnTo>
                  <a:lnTo>
                    <a:pt x="14651" y="56040"/>
                  </a:lnTo>
                  <a:lnTo>
                    <a:pt x="14572" y="56159"/>
                  </a:lnTo>
                  <a:lnTo>
                    <a:pt x="13903" y="57301"/>
                  </a:lnTo>
                  <a:lnTo>
                    <a:pt x="13863" y="57419"/>
                  </a:lnTo>
                  <a:lnTo>
                    <a:pt x="13863" y="57576"/>
                  </a:lnTo>
                  <a:lnTo>
                    <a:pt x="13903" y="57694"/>
                  </a:lnTo>
                  <a:lnTo>
                    <a:pt x="14021" y="57773"/>
                  </a:lnTo>
                  <a:lnTo>
                    <a:pt x="14178" y="57813"/>
                  </a:lnTo>
                  <a:lnTo>
                    <a:pt x="14336" y="57773"/>
                  </a:lnTo>
                  <a:lnTo>
                    <a:pt x="14414" y="57694"/>
                  </a:lnTo>
                  <a:lnTo>
                    <a:pt x="14454" y="57655"/>
                  </a:lnTo>
                  <a:lnTo>
                    <a:pt x="15123" y="56474"/>
                  </a:lnTo>
                  <a:lnTo>
                    <a:pt x="15163" y="56355"/>
                  </a:lnTo>
                  <a:lnTo>
                    <a:pt x="15163" y="56237"/>
                  </a:lnTo>
                  <a:lnTo>
                    <a:pt x="15123" y="56119"/>
                  </a:lnTo>
                  <a:lnTo>
                    <a:pt x="15005" y="56001"/>
                  </a:lnTo>
                  <a:lnTo>
                    <a:pt x="14887" y="55962"/>
                  </a:lnTo>
                  <a:close/>
                  <a:moveTo>
                    <a:pt x="13430" y="58325"/>
                  </a:moveTo>
                  <a:lnTo>
                    <a:pt x="13312" y="58364"/>
                  </a:lnTo>
                  <a:lnTo>
                    <a:pt x="13233" y="58482"/>
                  </a:lnTo>
                  <a:lnTo>
                    <a:pt x="12564" y="59624"/>
                  </a:lnTo>
                  <a:lnTo>
                    <a:pt x="12524" y="59782"/>
                  </a:lnTo>
                  <a:lnTo>
                    <a:pt x="12524" y="59900"/>
                  </a:lnTo>
                  <a:lnTo>
                    <a:pt x="12603" y="60018"/>
                  </a:lnTo>
                  <a:lnTo>
                    <a:pt x="12682" y="60097"/>
                  </a:lnTo>
                  <a:lnTo>
                    <a:pt x="12839" y="60136"/>
                  </a:lnTo>
                  <a:lnTo>
                    <a:pt x="13036" y="60097"/>
                  </a:lnTo>
                  <a:lnTo>
                    <a:pt x="13076" y="60057"/>
                  </a:lnTo>
                  <a:lnTo>
                    <a:pt x="13154" y="59979"/>
                  </a:lnTo>
                  <a:lnTo>
                    <a:pt x="13824" y="58797"/>
                  </a:lnTo>
                  <a:lnTo>
                    <a:pt x="13863" y="58679"/>
                  </a:lnTo>
                  <a:lnTo>
                    <a:pt x="13824" y="58561"/>
                  </a:lnTo>
                  <a:lnTo>
                    <a:pt x="13784" y="58443"/>
                  </a:lnTo>
                  <a:lnTo>
                    <a:pt x="13666" y="58364"/>
                  </a:lnTo>
                  <a:lnTo>
                    <a:pt x="13548" y="58325"/>
                  </a:lnTo>
                  <a:close/>
                  <a:moveTo>
                    <a:pt x="2600" y="58403"/>
                  </a:moveTo>
                  <a:lnTo>
                    <a:pt x="2482" y="58443"/>
                  </a:lnTo>
                  <a:lnTo>
                    <a:pt x="2364" y="58561"/>
                  </a:lnTo>
                  <a:lnTo>
                    <a:pt x="2324" y="58679"/>
                  </a:lnTo>
                  <a:lnTo>
                    <a:pt x="2009" y="59979"/>
                  </a:lnTo>
                  <a:lnTo>
                    <a:pt x="2009" y="60097"/>
                  </a:lnTo>
                  <a:lnTo>
                    <a:pt x="2049" y="60215"/>
                  </a:lnTo>
                  <a:lnTo>
                    <a:pt x="2127" y="60333"/>
                  </a:lnTo>
                  <a:lnTo>
                    <a:pt x="2285" y="60372"/>
                  </a:lnTo>
                  <a:lnTo>
                    <a:pt x="2442" y="60372"/>
                  </a:lnTo>
                  <a:lnTo>
                    <a:pt x="2561" y="60333"/>
                  </a:lnTo>
                  <a:lnTo>
                    <a:pt x="2639" y="60215"/>
                  </a:lnTo>
                  <a:lnTo>
                    <a:pt x="2679" y="60136"/>
                  </a:lnTo>
                  <a:lnTo>
                    <a:pt x="2954" y="58837"/>
                  </a:lnTo>
                  <a:lnTo>
                    <a:pt x="2994" y="58679"/>
                  </a:lnTo>
                  <a:lnTo>
                    <a:pt x="2915" y="58561"/>
                  </a:lnTo>
                  <a:lnTo>
                    <a:pt x="2836" y="58482"/>
                  </a:lnTo>
                  <a:lnTo>
                    <a:pt x="2718" y="58403"/>
                  </a:lnTo>
                  <a:close/>
                  <a:moveTo>
                    <a:pt x="12091" y="60648"/>
                  </a:moveTo>
                  <a:lnTo>
                    <a:pt x="11973" y="60687"/>
                  </a:lnTo>
                  <a:lnTo>
                    <a:pt x="11894" y="60806"/>
                  </a:lnTo>
                  <a:lnTo>
                    <a:pt x="11225" y="61948"/>
                  </a:lnTo>
                  <a:lnTo>
                    <a:pt x="11185" y="62066"/>
                  </a:lnTo>
                  <a:lnTo>
                    <a:pt x="11185" y="62223"/>
                  </a:lnTo>
                  <a:lnTo>
                    <a:pt x="11264" y="62341"/>
                  </a:lnTo>
                  <a:lnTo>
                    <a:pt x="11343" y="62420"/>
                  </a:lnTo>
                  <a:lnTo>
                    <a:pt x="11421" y="62460"/>
                  </a:lnTo>
                  <a:lnTo>
                    <a:pt x="11500" y="62460"/>
                  </a:lnTo>
                  <a:lnTo>
                    <a:pt x="11697" y="62420"/>
                  </a:lnTo>
                  <a:lnTo>
                    <a:pt x="11815" y="62302"/>
                  </a:lnTo>
                  <a:lnTo>
                    <a:pt x="12485" y="61121"/>
                  </a:lnTo>
                  <a:lnTo>
                    <a:pt x="12524" y="61003"/>
                  </a:lnTo>
                  <a:lnTo>
                    <a:pt x="12524" y="60884"/>
                  </a:lnTo>
                  <a:lnTo>
                    <a:pt x="12445" y="60766"/>
                  </a:lnTo>
                  <a:lnTo>
                    <a:pt x="12367" y="60687"/>
                  </a:lnTo>
                  <a:lnTo>
                    <a:pt x="12209" y="60648"/>
                  </a:lnTo>
                  <a:close/>
                  <a:moveTo>
                    <a:pt x="1970" y="61042"/>
                  </a:moveTo>
                  <a:lnTo>
                    <a:pt x="1852" y="61081"/>
                  </a:lnTo>
                  <a:lnTo>
                    <a:pt x="1773" y="61160"/>
                  </a:lnTo>
                  <a:lnTo>
                    <a:pt x="1694" y="61278"/>
                  </a:lnTo>
                  <a:lnTo>
                    <a:pt x="1419" y="62578"/>
                  </a:lnTo>
                  <a:lnTo>
                    <a:pt x="1419" y="62735"/>
                  </a:lnTo>
                  <a:lnTo>
                    <a:pt x="1458" y="62853"/>
                  </a:lnTo>
                  <a:lnTo>
                    <a:pt x="1537" y="62932"/>
                  </a:lnTo>
                  <a:lnTo>
                    <a:pt x="1655" y="63011"/>
                  </a:lnTo>
                  <a:lnTo>
                    <a:pt x="1734" y="63011"/>
                  </a:lnTo>
                  <a:lnTo>
                    <a:pt x="1852" y="62972"/>
                  </a:lnTo>
                  <a:lnTo>
                    <a:pt x="1931" y="62932"/>
                  </a:lnTo>
                  <a:lnTo>
                    <a:pt x="2009" y="62853"/>
                  </a:lnTo>
                  <a:lnTo>
                    <a:pt x="2049" y="62735"/>
                  </a:lnTo>
                  <a:lnTo>
                    <a:pt x="2364" y="61436"/>
                  </a:lnTo>
                  <a:lnTo>
                    <a:pt x="2364" y="61318"/>
                  </a:lnTo>
                  <a:lnTo>
                    <a:pt x="2324" y="61199"/>
                  </a:lnTo>
                  <a:lnTo>
                    <a:pt x="2246" y="61081"/>
                  </a:lnTo>
                  <a:lnTo>
                    <a:pt x="2127" y="61042"/>
                  </a:lnTo>
                  <a:close/>
                  <a:moveTo>
                    <a:pt x="10516" y="62735"/>
                  </a:moveTo>
                  <a:lnTo>
                    <a:pt x="10398" y="62775"/>
                  </a:lnTo>
                  <a:lnTo>
                    <a:pt x="9256" y="63484"/>
                  </a:lnTo>
                  <a:lnTo>
                    <a:pt x="9137" y="63562"/>
                  </a:lnTo>
                  <a:lnTo>
                    <a:pt x="9098" y="63680"/>
                  </a:lnTo>
                  <a:lnTo>
                    <a:pt x="9098" y="63799"/>
                  </a:lnTo>
                  <a:lnTo>
                    <a:pt x="9137" y="63956"/>
                  </a:lnTo>
                  <a:lnTo>
                    <a:pt x="9256" y="64074"/>
                  </a:lnTo>
                  <a:lnTo>
                    <a:pt x="9413" y="64114"/>
                  </a:lnTo>
                  <a:lnTo>
                    <a:pt x="9492" y="64074"/>
                  </a:lnTo>
                  <a:lnTo>
                    <a:pt x="9610" y="64035"/>
                  </a:lnTo>
                  <a:lnTo>
                    <a:pt x="10752" y="63326"/>
                  </a:lnTo>
                  <a:lnTo>
                    <a:pt x="10831" y="63247"/>
                  </a:lnTo>
                  <a:lnTo>
                    <a:pt x="10870" y="63129"/>
                  </a:lnTo>
                  <a:lnTo>
                    <a:pt x="10910" y="63011"/>
                  </a:lnTo>
                  <a:lnTo>
                    <a:pt x="10831" y="62893"/>
                  </a:lnTo>
                  <a:lnTo>
                    <a:pt x="10752" y="62775"/>
                  </a:lnTo>
                  <a:lnTo>
                    <a:pt x="10634" y="62735"/>
                  </a:lnTo>
                  <a:close/>
                  <a:moveTo>
                    <a:pt x="8232" y="64153"/>
                  </a:moveTo>
                  <a:lnTo>
                    <a:pt x="8113" y="64192"/>
                  </a:lnTo>
                  <a:lnTo>
                    <a:pt x="6971" y="64901"/>
                  </a:lnTo>
                  <a:lnTo>
                    <a:pt x="6853" y="64980"/>
                  </a:lnTo>
                  <a:lnTo>
                    <a:pt x="6814" y="65098"/>
                  </a:lnTo>
                  <a:lnTo>
                    <a:pt x="6814" y="65216"/>
                  </a:lnTo>
                  <a:lnTo>
                    <a:pt x="6853" y="65335"/>
                  </a:lnTo>
                  <a:lnTo>
                    <a:pt x="6971" y="65453"/>
                  </a:lnTo>
                  <a:lnTo>
                    <a:pt x="7129" y="65492"/>
                  </a:lnTo>
                  <a:lnTo>
                    <a:pt x="7208" y="65492"/>
                  </a:lnTo>
                  <a:lnTo>
                    <a:pt x="7326" y="65453"/>
                  </a:lnTo>
                  <a:lnTo>
                    <a:pt x="8468" y="64744"/>
                  </a:lnTo>
                  <a:lnTo>
                    <a:pt x="8547" y="64665"/>
                  </a:lnTo>
                  <a:lnTo>
                    <a:pt x="8586" y="64547"/>
                  </a:lnTo>
                  <a:lnTo>
                    <a:pt x="8586" y="64429"/>
                  </a:lnTo>
                  <a:lnTo>
                    <a:pt x="8547" y="64271"/>
                  </a:lnTo>
                  <a:lnTo>
                    <a:pt x="8468" y="64192"/>
                  </a:lnTo>
                  <a:lnTo>
                    <a:pt x="8350" y="64153"/>
                  </a:lnTo>
                  <a:close/>
                  <a:moveTo>
                    <a:pt x="1537" y="63641"/>
                  </a:moveTo>
                  <a:lnTo>
                    <a:pt x="1419" y="63680"/>
                  </a:lnTo>
                  <a:lnTo>
                    <a:pt x="1300" y="63759"/>
                  </a:lnTo>
                  <a:lnTo>
                    <a:pt x="1222" y="63877"/>
                  </a:lnTo>
                  <a:lnTo>
                    <a:pt x="1222" y="64035"/>
                  </a:lnTo>
                  <a:lnTo>
                    <a:pt x="1261" y="64389"/>
                  </a:lnTo>
                  <a:lnTo>
                    <a:pt x="1379" y="64744"/>
                  </a:lnTo>
                  <a:lnTo>
                    <a:pt x="1497" y="65098"/>
                  </a:lnTo>
                  <a:lnTo>
                    <a:pt x="1694" y="65453"/>
                  </a:lnTo>
                  <a:lnTo>
                    <a:pt x="1812" y="65531"/>
                  </a:lnTo>
                  <a:lnTo>
                    <a:pt x="1970" y="65571"/>
                  </a:lnTo>
                  <a:lnTo>
                    <a:pt x="2049" y="65571"/>
                  </a:lnTo>
                  <a:lnTo>
                    <a:pt x="2167" y="65531"/>
                  </a:lnTo>
                  <a:lnTo>
                    <a:pt x="2246" y="65453"/>
                  </a:lnTo>
                  <a:lnTo>
                    <a:pt x="2285" y="65335"/>
                  </a:lnTo>
                  <a:lnTo>
                    <a:pt x="2324" y="65177"/>
                  </a:lnTo>
                  <a:lnTo>
                    <a:pt x="2246" y="65059"/>
                  </a:lnTo>
                  <a:lnTo>
                    <a:pt x="2127" y="64823"/>
                  </a:lnTo>
                  <a:lnTo>
                    <a:pt x="2009" y="64547"/>
                  </a:lnTo>
                  <a:lnTo>
                    <a:pt x="1931" y="64271"/>
                  </a:lnTo>
                  <a:lnTo>
                    <a:pt x="1891" y="63956"/>
                  </a:lnTo>
                  <a:lnTo>
                    <a:pt x="1852" y="63838"/>
                  </a:lnTo>
                  <a:lnTo>
                    <a:pt x="1773" y="63720"/>
                  </a:lnTo>
                  <a:lnTo>
                    <a:pt x="1655" y="63680"/>
                  </a:lnTo>
                  <a:lnTo>
                    <a:pt x="1537" y="63641"/>
                  </a:lnTo>
                  <a:close/>
                  <a:moveTo>
                    <a:pt x="5947" y="65531"/>
                  </a:moveTo>
                  <a:lnTo>
                    <a:pt x="5829" y="65571"/>
                  </a:lnTo>
                  <a:lnTo>
                    <a:pt x="5475" y="65807"/>
                  </a:lnTo>
                  <a:lnTo>
                    <a:pt x="5081" y="66004"/>
                  </a:lnTo>
                  <a:lnTo>
                    <a:pt x="4727" y="66083"/>
                  </a:lnTo>
                  <a:lnTo>
                    <a:pt x="4569" y="66162"/>
                  </a:lnTo>
                  <a:lnTo>
                    <a:pt x="4490" y="66280"/>
                  </a:lnTo>
                  <a:lnTo>
                    <a:pt x="4372" y="66162"/>
                  </a:lnTo>
                  <a:lnTo>
                    <a:pt x="4215" y="66162"/>
                  </a:lnTo>
                  <a:lnTo>
                    <a:pt x="3939" y="66122"/>
                  </a:lnTo>
                  <a:lnTo>
                    <a:pt x="3663" y="66083"/>
                  </a:lnTo>
                  <a:lnTo>
                    <a:pt x="3388" y="66004"/>
                  </a:lnTo>
                  <a:lnTo>
                    <a:pt x="3112" y="65846"/>
                  </a:lnTo>
                  <a:lnTo>
                    <a:pt x="2994" y="65807"/>
                  </a:lnTo>
                  <a:lnTo>
                    <a:pt x="2836" y="65846"/>
                  </a:lnTo>
                  <a:lnTo>
                    <a:pt x="2718" y="65886"/>
                  </a:lnTo>
                  <a:lnTo>
                    <a:pt x="2639" y="66004"/>
                  </a:lnTo>
                  <a:lnTo>
                    <a:pt x="2600" y="66122"/>
                  </a:lnTo>
                  <a:lnTo>
                    <a:pt x="2639" y="66240"/>
                  </a:lnTo>
                  <a:lnTo>
                    <a:pt x="2679" y="66358"/>
                  </a:lnTo>
                  <a:lnTo>
                    <a:pt x="2797" y="66437"/>
                  </a:lnTo>
                  <a:lnTo>
                    <a:pt x="3112" y="66595"/>
                  </a:lnTo>
                  <a:lnTo>
                    <a:pt x="3466" y="66713"/>
                  </a:lnTo>
                  <a:lnTo>
                    <a:pt x="3860" y="66792"/>
                  </a:lnTo>
                  <a:lnTo>
                    <a:pt x="4215" y="66831"/>
                  </a:lnTo>
                  <a:lnTo>
                    <a:pt x="4333" y="66792"/>
                  </a:lnTo>
                  <a:lnTo>
                    <a:pt x="4412" y="66792"/>
                  </a:lnTo>
                  <a:lnTo>
                    <a:pt x="4530" y="66634"/>
                  </a:lnTo>
                  <a:lnTo>
                    <a:pt x="4648" y="66752"/>
                  </a:lnTo>
                  <a:lnTo>
                    <a:pt x="4845" y="66752"/>
                  </a:lnTo>
                  <a:lnTo>
                    <a:pt x="5357" y="66595"/>
                  </a:lnTo>
                  <a:lnTo>
                    <a:pt x="5829" y="66358"/>
                  </a:lnTo>
                  <a:lnTo>
                    <a:pt x="6144" y="66162"/>
                  </a:lnTo>
                  <a:lnTo>
                    <a:pt x="6263" y="66083"/>
                  </a:lnTo>
                  <a:lnTo>
                    <a:pt x="6302" y="65965"/>
                  </a:lnTo>
                  <a:lnTo>
                    <a:pt x="6302" y="65807"/>
                  </a:lnTo>
                  <a:lnTo>
                    <a:pt x="6263" y="65689"/>
                  </a:lnTo>
                  <a:lnTo>
                    <a:pt x="6184" y="65610"/>
                  </a:lnTo>
                  <a:lnTo>
                    <a:pt x="6066" y="65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2738;p27">
              <a:extLst>
                <a:ext uri="{FF2B5EF4-FFF2-40B4-BE49-F238E27FC236}">
                  <a16:creationId xmlns="" xmlns:a16="http://schemas.microsoft.com/office/drawing/2014/main" id="{FBADFC32-5A0B-4770-8DD9-2D918CD66883}"/>
                </a:ext>
              </a:extLst>
            </p:cNvPr>
            <p:cNvSpPr/>
            <p:nvPr/>
          </p:nvSpPr>
          <p:spPr>
            <a:xfrm>
              <a:off x="7766902" y="3158607"/>
              <a:ext cx="389610" cy="920182"/>
            </a:xfrm>
            <a:custGeom>
              <a:avLst/>
              <a:gdLst/>
              <a:ahLst/>
              <a:cxnLst/>
              <a:rect l="l" t="t" r="r" b="b"/>
              <a:pathLst>
                <a:path w="24812" h="58601" extrusionOk="0">
                  <a:moveTo>
                    <a:pt x="10082" y="1"/>
                  </a:moveTo>
                  <a:lnTo>
                    <a:pt x="4963" y="4018"/>
                  </a:lnTo>
                  <a:lnTo>
                    <a:pt x="4529" y="7798"/>
                  </a:lnTo>
                  <a:lnTo>
                    <a:pt x="4057" y="11540"/>
                  </a:lnTo>
                  <a:lnTo>
                    <a:pt x="3506" y="15281"/>
                  </a:lnTo>
                  <a:lnTo>
                    <a:pt x="2915" y="19022"/>
                  </a:lnTo>
                  <a:lnTo>
                    <a:pt x="2285" y="22764"/>
                  </a:lnTo>
                  <a:lnTo>
                    <a:pt x="1576" y="26505"/>
                  </a:lnTo>
                  <a:lnTo>
                    <a:pt x="828" y="30207"/>
                  </a:lnTo>
                  <a:lnTo>
                    <a:pt x="1" y="33909"/>
                  </a:lnTo>
                  <a:lnTo>
                    <a:pt x="1" y="33909"/>
                  </a:lnTo>
                  <a:lnTo>
                    <a:pt x="985" y="33712"/>
                  </a:lnTo>
                  <a:lnTo>
                    <a:pt x="2167" y="33436"/>
                  </a:lnTo>
                  <a:lnTo>
                    <a:pt x="4608" y="32766"/>
                  </a:lnTo>
                  <a:lnTo>
                    <a:pt x="7483" y="31979"/>
                  </a:lnTo>
                  <a:lnTo>
                    <a:pt x="1340" y="58601"/>
                  </a:lnTo>
                  <a:lnTo>
                    <a:pt x="4845" y="56435"/>
                  </a:lnTo>
                  <a:lnTo>
                    <a:pt x="24811" y="21425"/>
                  </a:lnTo>
                  <a:lnTo>
                    <a:pt x="15674" y="21937"/>
                  </a:lnTo>
                  <a:lnTo>
                    <a:pt x="23669" y="3309"/>
                  </a:lnTo>
                  <a:lnTo>
                    <a:pt x="10082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2739;p27">
              <a:extLst>
                <a:ext uri="{FF2B5EF4-FFF2-40B4-BE49-F238E27FC236}">
                  <a16:creationId xmlns="" xmlns:a16="http://schemas.microsoft.com/office/drawing/2014/main" id="{5FE57B59-58BA-4026-86DD-7EB11C6C400B}"/>
                </a:ext>
              </a:extLst>
            </p:cNvPr>
            <p:cNvSpPr/>
            <p:nvPr/>
          </p:nvSpPr>
          <p:spPr>
            <a:xfrm>
              <a:off x="7753305" y="3146862"/>
              <a:ext cx="421753" cy="954194"/>
            </a:xfrm>
            <a:custGeom>
              <a:avLst/>
              <a:gdLst/>
              <a:ahLst/>
              <a:cxnLst/>
              <a:rect l="l" t="t" r="r" b="b"/>
              <a:pathLst>
                <a:path w="26859" h="60767" extrusionOk="0">
                  <a:moveTo>
                    <a:pt x="10436" y="1970"/>
                  </a:moveTo>
                  <a:lnTo>
                    <a:pt x="6892" y="28828"/>
                  </a:lnTo>
                  <a:lnTo>
                    <a:pt x="1851" y="33318"/>
                  </a:lnTo>
                  <a:lnTo>
                    <a:pt x="2599" y="29852"/>
                  </a:lnTo>
                  <a:lnTo>
                    <a:pt x="3308" y="26347"/>
                  </a:lnTo>
                  <a:lnTo>
                    <a:pt x="3938" y="22803"/>
                  </a:lnTo>
                  <a:lnTo>
                    <a:pt x="4529" y="19298"/>
                  </a:lnTo>
                  <a:lnTo>
                    <a:pt x="5080" y="15753"/>
                  </a:lnTo>
                  <a:lnTo>
                    <a:pt x="5592" y="12209"/>
                  </a:lnTo>
                  <a:lnTo>
                    <a:pt x="6065" y="8665"/>
                  </a:lnTo>
                  <a:lnTo>
                    <a:pt x="6459" y="5120"/>
                  </a:lnTo>
                  <a:lnTo>
                    <a:pt x="10436" y="1970"/>
                  </a:lnTo>
                  <a:close/>
                  <a:moveTo>
                    <a:pt x="12287" y="28592"/>
                  </a:moveTo>
                  <a:lnTo>
                    <a:pt x="8704" y="31939"/>
                  </a:lnTo>
                  <a:lnTo>
                    <a:pt x="8152" y="32097"/>
                  </a:lnTo>
                  <a:lnTo>
                    <a:pt x="6262" y="32609"/>
                  </a:lnTo>
                  <a:lnTo>
                    <a:pt x="4490" y="33081"/>
                  </a:lnTo>
                  <a:lnTo>
                    <a:pt x="2560" y="33593"/>
                  </a:lnTo>
                  <a:lnTo>
                    <a:pt x="7325" y="29301"/>
                  </a:lnTo>
                  <a:lnTo>
                    <a:pt x="12287" y="28592"/>
                  </a:lnTo>
                  <a:close/>
                  <a:moveTo>
                    <a:pt x="11185" y="1497"/>
                  </a:moveTo>
                  <a:lnTo>
                    <a:pt x="23590" y="4530"/>
                  </a:lnTo>
                  <a:lnTo>
                    <a:pt x="15477" y="23393"/>
                  </a:lnTo>
                  <a:lnTo>
                    <a:pt x="15477" y="23393"/>
                  </a:lnTo>
                  <a:lnTo>
                    <a:pt x="24496" y="22921"/>
                  </a:lnTo>
                  <a:lnTo>
                    <a:pt x="7010" y="53599"/>
                  </a:lnTo>
                  <a:lnTo>
                    <a:pt x="13744" y="27686"/>
                  </a:lnTo>
                  <a:lnTo>
                    <a:pt x="13744" y="27686"/>
                  </a:lnTo>
                  <a:lnTo>
                    <a:pt x="7601" y="28592"/>
                  </a:lnTo>
                  <a:lnTo>
                    <a:pt x="11185" y="1497"/>
                  </a:lnTo>
                  <a:close/>
                  <a:moveTo>
                    <a:pt x="12681" y="29143"/>
                  </a:moveTo>
                  <a:lnTo>
                    <a:pt x="5711" y="55844"/>
                  </a:lnTo>
                  <a:lnTo>
                    <a:pt x="5199" y="56710"/>
                  </a:lnTo>
                  <a:lnTo>
                    <a:pt x="3230" y="57931"/>
                  </a:lnTo>
                  <a:lnTo>
                    <a:pt x="9097" y="32491"/>
                  </a:lnTo>
                  <a:lnTo>
                    <a:pt x="12681" y="29143"/>
                  </a:lnTo>
                  <a:close/>
                  <a:moveTo>
                    <a:pt x="10791" y="1"/>
                  </a:moveTo>
                  <a:lnTo>
                    <a:pt x="5159" y="4411"/>
                  </a:lnTo>
                  <a:lnTo>
                    <a:pt x="5159" y="4687"/>
                  </a:lnTo>
                  <a:lnTo>
                    <a:pt x="4726" y="8428"/>
                  </a:lnTo>
                  <a:lnTo>
                    <a:pt x="4253" y="12170"/>
                  </a:lnTo>
                  <a:lnTo>
                    <a:pt x="3702" y="15950"/>
                  </a:lnTo>
                  <a:lnTo>
                    <a:pt x="3111" y="19652"/>
                  </a:lnTo>
                  <a:lnTo>
                    <a:pt x="2481" y="23393"/>
                  </a:lnTo>
                  <a:lnTo>
                    <a:pt x="1772" y="27135"/>
                  </a:lnTo>
                  <a:lnTo>
                    <a:pt x="1024" y="30837"/>
                  </a:lnTo>
                  <a:lnTo>
                    <a:pt x="236" y="34499"/>
                  </a:lnTo>
                  <a:lnTo>
                    <a:pt x="0" y="35523"/>
                  </a:lnTo>
                  <a:lnTo>
                    <a:pt x="1024" y="35326"/>
                  </a:lnTo>
                  <a:lnTo>
                    <a:pt x="2481" y="34972"/>
                  </a:lnTo>
                  <a:lnTo>
                    <a:pt x="4214" y="34538"/>
                  </a:lnTo>
                  <a:lnTo>
                    <a:pt x="7443" y="33672"/>
                  </a:lnTo>
                  <a:lnTo>
                    <a:pt x="1182" y="60767"/>
                  </a:lnTo>
                  <a:lnTo>
                    <a:pt x="6223" y="57695"/>
                  </a:lnTo>
                  <a:lnTo>
                    <a:pt x="26858" y="21424"/>
                  </a:lnTo>
                  <a:lnTo>
                    <a:pt x="17564" y="21936"/>
                  </a:lnTo>
                  <a:lnTo>
                    <a:pt x="17564" y="21936"/>
                  </a:lnTo>
                  <a:lnTo>
                    <a:pt x="25480" y="3624"/>
                  </a:lnTo>
                  <a:lnTo>
                    <a:pt x="107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2740;p27">
              <a:extLst>
                <a:ext uri="{FF2B5EF4-FFF2-40B4-BE49-F238E27FC236}">
                  <a16:creationId xmlns="" xmlns:a16="http://schemas.microsoft.com/office/drawing/2014/main" id="{4C6E6768-A0F0-43E3-A3D6-A7BB0A1A3776}"/>
                </a:ext>
              </a:extLst>
            </p:cNvPr>
            <p:cNvSpPr/>
            <p:nvPr/>
          </p:nvSpPr>
          <p:spPr>
            <a:xfrm>
              <a:off x="7908491" y="3196336"/>
              <a:ext cx="73001" cy="298693"/>
            </a:xfrm>
            <a:custGeom>
              <a:avLst/>
              <a:gdLst/>
              <a:ahLst/>
              <a:cxnLst/>
              <a:rect l="l" t="t" r="r" b="b"/>
              <a:pathLst>
                <a:path w="4649" h="19022" extrusionOk="0">
                  <a:moveTo>
                    <a:pt x="3782" y="0"/>
                  </a:moveTo>
                  <a:lnTo>
                    <a:pt x="3624" y="40"/>
                  </a:lnTo>
                  <a:lnTo>
                    <a:pt x="3467" y="40"/>
                  </a:lnTo>
                  <a:lnTo>
                    <a:pt x="3270" y="118"/>
                  </a:lnTo>
                  <a:lnTo>
                    <a:pt x="3152" y="197"/>
                  </a:lnTo>
                  <a:lnTo>
                    <a:pt x="2994" y="315"/>
                  </a:lnTo>
                  <a:lnTo>
                    <a:pt x="2876" y="473"/>
                  </a:lnTo>
                  <a:lnTo>
                    <a:pt x="2797" y="670"/>
                  </a:lnTo>
                  <a:lnTo>
                    <a:pt x="2718" y="867"/>
                  </a:lnTo>
                  <a:lnTo>
                    <a:pt x="1891" y="5080"/>
                  </a:lnTo>
                  <a:lnTo>
                    <a:pt x="1104" y="9294"/>
                  </a:lnTo>
                  <a:lnTo>
                    <a:pt x="749" y="11421"/>
                  </a:lnTo>
                  <a:lnTo>
                    <a:pt x="434" y="13548"/>
                  </a:lnTo>
                  <a:lnTo>
                    <a:pt x="198" y="15674"/>
                  </a:lnTo>
                  <a:lnTo>
                    <a:pt x="1" y="17801"/>
                  </a:lnTo>
                  <a:lnTo>
                    <a:pt x="1" y="18037"/>
                  </a:lnTo>
                  <a:lnTo>
                    <a:pt x="40" y="18234"/>
                  </a:lnTo>
                  <a:lnTo>
                    <a:pt x="119" y="18431"/>
                  </a:lnTo>
                  <a:lnTo>
                    <a:pt x="237" y="18588"/>
                  </a:lnTo>
                  <a:lnTo>
                    <a:pt x="395" y="18746"/>
                  </a:lnTo>
                  <a:lnTo>
                    <a:pt x="552" y="18864"/>
                  </a:lnTo>
                  <a:lnTo>
                    <a:pt x="749" y="18943"/>
                  </a:lnTo>
                  <a:lnTo>
                    <a:pt x="946" y="19022"/>
                  </a:lnTo>
                  <a:lnTo>
                    <a:pt x="1379" y="19022"/>
                  </a:lnTo>
                  <a:lnTo>
                    <a:pt x="1576" y="18982"/>
                  </a:lnTo>
                  <a:lnTo>
                    <a:pt x="1773" y="18943"/>
                  </a:lnTo>
                  <a:lnTo>
                    <a:pt x="1931" y="18825"/>
                  </a:lnTo>
                  <a:lnTo>
                    <a:pt x="2088" y="18667"/>
                  </a:lnTo>
                  <a:lnTo>
                    <a:pt x="2206" y="18510"/>
                  </a:lnTo>
                  <a:lnTo>
                    <a:pt x="2285" y="18273"/>
                  </a:lnTo>
                  <a:lnTo>
                    <a:pt x="2600" y="17249"/>
                  </a:lnTo>
                  <a:lnTo>
                    <a:pt x="2876" y="16186"/>
                  </a:lnTo>
                  <a:lnTo>
                    <a:pt x="3112" y="15123"/>
                  </a:lnTo>
                  <a:lnTo>
                    <a:pt x="3309" y="14059"/>
                  </a:lnTo>
                  <a:lnTo>
                    <a:pt x="3703" y="11893"/>
                  </a:lnTo>
                  <a:lnTo>
                    <a:pt x="4018" y="9727"/>
                  </a:lnTo>
                  <a:lnTo>
                    <a:pt x="4254" y="7522"/>
                  </a:lnTo>
                  <a:lnTo>
                    <a:pt x="4451" y="5317"/>
                  </a:lnTo>
                  <a:lnTo>
                    <a:pt x="4569" y="3151"/>
                  </a:lnTo>
                  <a:lnTo>
                    <a:pt x="4648" y="1024"/>
                  </a:lnTo>
                  <a:lnTo>
                    <a:pt x="4648" y="788"/>
                  </a:lnTo>
                  <a:lnTo>
                    <a:pt x="4609" y="591"/>
                  </a:lnTo>
                  <a:lnTo>
                    <a:pt x="4530" y="433"/>
                  </a:lnTo>
                  <a:lnTo>
                    <a:pt x="4412" y="276"/>
                  </a:lnTo>
                  <a:lnTo>
                    <a:pt x="4294" y="158"/>
                  </a:lnTo>
                  <a:lnTo>
                    <a:pt x="4136" y="79"/>
                  </a:lnTo>
                  <a:lnTo>
                    <a:pt x="3979" y="4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2741;p27">
              <a:extLst>
                <a:ext uri="{FF2B5EF4-FFF2-40B4-BE49-F238E27FC236}">
                  <a16:creationId xmlns="" xmlns:a16="http://schemas.microsoft.com/office/drawing/2014/main" id="{3DA47C78-4193-424A-BD96-8C57312C4B3E}"/>
                </a:ext>
              </a:extLst>
            </p:cNvPr>
            <p:cNvSpPr/>
            <p:nvPr/>
          </p:nvSpPr>
          <p:spPr>
            <a:xfrm>
              <a:off x="7804003" y="3604432"/>
              <a:ext cx="148436" cy="452059"/>
            </a:xfrm>
            <a:custGeom>
              <a:avLst/>
              <a:gdLst/>
              <a:ahLst/>
              <a:cxnLst/>
              <a:rect l="l" t="t" r="r" b="b"/>
              <a:pathLst>
                <a:path w="9453" h="28789" extrusionOk="0">
                  <a:moveTo>
                    <a:pt x="9452" y="0"/>
                  </a:moveTo>
                  <a:lnTo>
                    <a:pt x="5868" y="3348"/>
                  </a:lnTo>
                  <a:lnTo>
                    <a:pt x="1" y="28788"/>
                  </a:lnTo>
                  <a:lnTo>
                    <a:pt x="1970" y="27567"/>
                  </a:lnTo>
                  <a:lnTo>
                    <a:pt x="2482" y="26701"/>
                  </a:lnTo>
                  <a:lnTo>
                    <a:pt x="945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2742;p27">
              <a:extLst>
                <a:ext uri="{FF2B5EF4-FFF2-40B4-BE49-F238E27FC236}">
                  <a16:creationId xmlns="" xmlns:a16="http://schemas.microsoft.com/office/drawing/2014/main" id="{AD70A020-2CC8-4049-A3F0-94F4D7C748AD}"/>
                </a:ext>
              </a:extLst>
            </p:cNvPr>
            <p:cNvSpPr/>
            <p:nvPr/>
          </p:nvSpPr>
          <p:spPr>
            <a:xfrm>
              <a:off x="7793499" y="3595765"/>
              <a:ext cx="152754" cy="78560"/>
            </a:xfrm>
            <a:custGeom>
              <a:avLst/>
              <a:gdLst/>
              <a:ahLst/>
              <a:cxnLst/>
              <a:rect l="l" t="t" r="r" b="b"/>
              <a:pathLst>
                <a:path w="9728" h="5003" extrusionOk="0">
                  <a:moveTo>
                    <a:pt x="9727" y="1"/>
                  </a:moveTo>
                  <a:lnTo>
                    <a:pt x="4765" y="710"/>
                  </a:lnTo>
                  <a:lnTo>
                    <a:pt x="0" y="5002"/>
                  </a:lnTo>
                  <a:lnTo>
                    <a:pt x="1930" y="4530"/>
                  </a:lnTo>
                  <a:lnTo>
                    <a:pt x="3702" y="4018"/>
                  </a:lnTo>
                  <a:lnTo>
                    <a:pt x="5592" y="3506"/>
                  </a:lnTo>
                  <a:lnTo>
                    <a:pt x="6144" y="3348"/>
                  </a:lnTo>
                  <a:lnTo>
                    <a:pt x="9727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2743;p27">
              <a:extLst>
                <a:ext uri="{FF2B5EF4-FFF2-40B4-BE49-F238E27FC236}">
                  <a16:creationId xmlns="" xmlns:a16="http://schemas.microsoft.com/office/drawing/2014/main" id="{A7343E3C-E7FD-4B86-8A2C-4C282658E8BA}"/>
                </a:ext>
              </a:extLst>
            </p:cNvPr>
            <p:cNvSpPr/>
            <p:nvPr/>
          </p:nvSpPr>
          <p:spPr>
            <a:xfrm>
              <a:off x="7782367" y="3177777"/>
              <a:ext cx="134822" cy="492258"/>
            </a:xfrm>
            <a:custGeom>
              <a:avLst/>
              <a:gdLst/>
              <a:ahLst/>
              <a:cxnLst/>
              <a:rect l="l" t="t" r="r" b="b"/>
              <a:pathLst>
                <a:path w="8586" h="31349" extrusionOk="0">
                  <a:moveTo>
                    <a:pt x="8585" y="1"/>
                  </a:moveTo>
                  <a:lnTo>
                    <a:pt x="4608" y="3151"/>
                  </a:lnTo>
                  <a:lnTo>
                    <a:pt x="4175" y="6696"/>
                  </a:lnTo>
                  <a:lnTo>
                    <a:pt x="3741" y="10240"/>
                  </a:lnTo>
                  <a:lnTo>
                    <a:pt x="3229" y="13784"/>
                  </a:lnTo>
                  <a:lnTo>
                    <a:pt x="2678" y="17329"/>
                  </a:lnTo>
                  <a:lnTo>
                    <a:pt x="2087" y="20834"/>
                  </a:lnTo>
                  <a:lnTo>
                    <a:pt x="1457" y="24378"/>
                  </a:lnTo>
                  <a:lnTo>
                    <a:pt x="748" y="27883"/>
                  </a:lnTo>
                  <a:lnTo>
                    <a:pt x="0" y="31349"/>
                  </a:lnTo>
                  <a:lnTo>
                    <a:pt x="5041" y="26859"/>
                  </a:lnTo>
                  <a:lnTo>
                    <a:pt x="8585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E2BE3B3B-518A-4F15-A74A-15D018C9EA53}"/>
              </a:ext>
            </a:extLst>
          </p:cNvPr>
          <p:cNvGrpSpPr/>
          <p:nvPr/>
        </p:nvGrpSpPr>
        <p:grpSpPr>
          <a:xfrm>
            <a:off x="4666235" y="2155796"/>
            <a:ext cx="7263681" cy="1487103"/>
            <a:chOff x="4666235" y="2155796"/>
            <a:chExt cx="7263681" cy="1487103"/>
          </a:xfrm>
        </p:grpSpPr>
        <p:grpSp>
          <p:nvGrpSpPr>
            <p:cNvPr id="52" name="Group 51">
              <a:extLst>
                <a:ext uri="{FF2B5EF4-FFF2-40B4-BE49-F238E27FC236}">
                  <a16:creationId xmlns="" xmlns:a16="http://schemas.microsoft.com/office/drawing/2014/main" id="{D58DC28B-2775-499C-86ED-B63FF7D7817E}"/>
                </a:ext>
              </a:extLst>
            </p:cNvPr>
            <p:cNvGrpSpPr/>
            <p:nvPr/>
          </p:nvGrpSpPr>
          <p:grpSpPr>
            <a:xfrm>
              <a:off x="4666235" y="2155796"/>
              <a:ext cx="7263681" cy="1487103"/>
              <a:chOff x="457200" y="3214302"/>
              <a:chExt cx="4148625" cy="763956"/>
            </a:xfrm>
          </p:grpSpPr>
          <p:grpSp>
            <p:nvGrpSpPr>
              <p:cNvPr id="54" name="Group 53">
                <a:extLst>
                  <a:ext uri="{FF2B5EF4-FFF2-40B4-BE49-F238E27FC236}">
                    <a16:creationId xmlns="" xmlns:a16="http://schemas.microsoft.com/office/drawing/2014/main" id="{96E18D2A-2C2D-4F93-BCD7-B1191B9F41A4}"/>
                  </a:ext>
                </a:extLst>
              </p:cNvPr>
              <p:cNvGrpSpPr/>
              <p:nvPr/>
            </p:nvGrpSpPr>
            <p:grpSpPr>
              <a:xfrm>
                <a:off x="457200" y="3214302"/>
                <a:ext cx="4148625" cy="763954"/>
                <a:chOff x="457200" y="3214302"/>
                <a:chExt cx="4148625" cy="763954"/>
              </a:xfrm>
            </p:grpSpPr>
            <p:sp>
              <p:nvSpPr>
                <p:cNvPr id="55" name="Google Shape;6545;p43">
                  <a:extLst>
                    <a:ext uri="{FF2B5EF4-FFF2-40B4-BE49-F238E27FC236}">
                      <a16:creationId xmlns="" xmlns:a16="http://schemas.microsoft.com/office/drawing/2014/main" id="{E509B093-89BE-48BE-A37E-2ED01A3C2EBD}"/>
                    </a:ext>
                  </a:extLst>
                </p:cNvPr>
                <p:cNvSpPr/>
                <p:nvPr/>
              </p:nvSpPr>
              <p:spPr>
                <a:xfrm rot="16200000">
                  <a:off x="836639" y="2834863"/>
                  <a:ext cx="763954" cy="152283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0000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6550;p43">
                  <a:extLst>
                    <a:ext uri="{FF2B5EF4-FFF2-40B4-BE49-F238E27FC236}">
                      <a16:creationId xmlns="" xmlns:a16="http://schemas.microsoft.com/office/drawing/2014/main" id="{A5ECCBED-7002-40AB-A461-EE8692AEA027}"/>
                    </a:ext>
                  </a:extLst>
                </p:cNvPr>
                <p:cNvSpPr txBox="1"/>
                <p:nvPr/>
              </p:nvSpPr>
              <p:spPr>
                <a:xfrm flipH="1">
                  <a:off x="2134725" y="3228959"/>
                  <a:ext cx="2471100" cy="618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182875" tIns="91425" rIns="182875" bIns="91425" anchor="ctr" anchorCtr="0">
                  <a:noAutofit/>
                </a:bodyPr>
                <a:lstStyle/>
                <a:p>
                  <a:pPr>
                    <a:lnSpc>
                      <a:spcPct val="115000"/>
                    </a:lnSpc>
                    <a:buClr>
                      <a:srgbClr val="000000"/>
                    </a:buClr>
                    <a:buFont typeface="Arial"/>
                    <a:buNone/>
                    <a:defRPr/>
                  </a:pPr>
                  <a:r>
                    <a:rPr lang="en" sz="1200" kern="0">
                      <a:solidFill>
                        <a:srgbClr val="000000"/>
                      </a:solidFill>
                      <a:latin typeface="Roboto"/>
                      <a:ea typeface="Roboto"/>
                      <a:cs typeface="Roboto"/>
                      <a:sym typeface="Roboto"/>
                    </a:rPr>
                    <a:t>Saturn is a planet composed of hydrogen and helium</a:t>
                  </a:r>
                  <a:endParaRPr sz="1200" kern="0">
                    <a:solidFill>
                      <a:srgbClr val="000000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53" name="Google Shape;6540;p43">
                <a:extLst>
                  <a:ext uri="{FF2B5EF4-FFF2-40B4-BE49-F238E27FC236}">
                    <a16:creationId xmlns="" xmlns:a16="http://schemas.microsoft.com/office/drawing/2014/main" id="{B2B8785F-4149-4830-8162-DF5F8EABBCB2}"/>
                  </a:ext>
                </a:extLst>
              </p:cNvPr>
              <p:cNvSpPr/>
              <p:nvPr/>
            </p:nvSpPr>
            <p:spPr>
              <a:xfrm rot="5400000">
                <a:off x="2628904" y="2056210"/>
                <a:ext cx="763955" cy="308014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  <a:defRPr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65" name="Text Box 20">
              <a:extLst>
                <a:ext uri="{FF2B5EF4-FFF2-40B4-BE49-F238E27FC236}">
                  <a16:creationId xmlns="" xmlns:a16="http://schemas.microsoft.com/office/drawing/2014/main" id="{A48558BD-CD5A-4548-B61A-05E8AAB01A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7536" y="2524964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en-US" sz="4000">
                  <a:solidFill>
                    <a:srgbClr val="FFFFF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Bước 1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="" xmlns:a16="http://schemas.microsoft.com/office/drawing/2014/main" id="{79EFC47F-1DCB-4E69-A2F1-D2D7C3252E92}"/>
                </a:ext>
              </a:extLst>
            </p:cNvPr>
            <p:cNvSpPr txBox="1"/>
            <p:nvPr/>
          </p:nvSpPr>
          <p:spPr>
            <a:xfrm>
              <a:off x="6461627" y="2415893"/>
              <a:ext cx="5378832" cy="100546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sz="3000">
                  <a:solidFill>
                    <a:srgbClr val="16213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Đặt </a:t>
              </a:r>
              <a:r>
                <a:rPr lang="vi-VN" altLang="en-US" sz="3000">
                  <a:solidFill>
                    <a:srgbClr val="16213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</a:t>
              </a:r>
              <a:r>
                <a:rPr lang="en-US" altLang="en-US" sz="3000">
                  <a:solidFill>
                    <a:srgbClr val="16213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sao cho các số đo cùng loại </a:t>
              </a:r>
              <a:r>
                <a:rPr lang="vi-VN" altLang="en-US" sz="3000">
                  <a:solidFill>
                    <a:srgbClr val="16213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đơn vị </a:t>
              </a:r>
              <a:r>
                <a:rPr lang="en-US" altLang="en-US" sz="3000">
                  <a:solidFill>
                    <a:srgbClr val="16213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thẳng cột với nhau.</a:t>
              </a:r>
              <a:endParaRPr lang="en-US" sz="3000">
                <a:solidFill>
                  <a:srgbClr val="162130"/>
                </a:solidFill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B6BDB591-6CE5-42D0-B499-38EBB8488B49}"/>
              </a:ext>
            </a:extLst>
          </p:cNvPr>
          <p:cNvGrpSpPr/>
          <p:nvPr/>
        </p:nvGrpSpPr>
        <p:grpSpPr>
          <a:xfrm>
            <a:off x="4656323" y="4012060"/>
            <a:ext cx="7251556" cy="1838398"/>
            <a:chOff x="4584520" y="3882477"/>
            <a:chExt cx="7251556" cy="1838398"/>
          </a:xfrm>
        </p:grpSpPr>
        <p:sp>
          <p:nvSpPr>
            <p:cNvPr id="59" name="Google Shape;6546;p43">
              <a:extLst>
                <a:ext uri="{FF2B5EF4-FFF2-40B4-BE49-F238E27FC236}">
                  <a16:creationId xmlns="" xmlns:a16="http://schemas.microsoft.com/office/drawing/2014/main" id="{BFD31E53-6107-4BBC-AAE9-F181B36B0D3D}"/>
                </a:ext>
              </a:extLst>
            </p:cNvPr>
            <p:cNvSpPr/>
            <p:nvPr/>
          </p:nvSpPr>
          <p:spPr>
            <a:xfrm rot="16200000">
              <a:off x="5012214" y="3454784"/>
              <a:ext cx="1838397" cy="269378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FF0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6543;p43">
              <a:extLst>
                <a:ext uri="{FF2B5EF4-FFF2-40B4-BE49-F238E27FC236}">
                  <a16:creationId xmlns="" xmlns:a16="http://schemas.microsoft.com/office/drawing/2014/main" id="{70CE8F16-67AC-46C7-A55C-1F18016ECA84}"/>
                </a:ext>
              </a:extLst>
            </p:cNvPr>
            <p:cNvSpPr/>
            <p:nvPr/>
          </p:nvSpPr>
          <p:spPr>
            <a:xfrm rot="5400000">
              <a:off x="8192596" y="2077395"/>
              <a:ext cx="1838397" cy="544856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Text Box 20">
              <a:extLst>
                <a:ext uri="{FF2B5EF4-FFF2-40B4-BE49-F238E27FC236}">
                  <a16:creationId xmlns="" xmlns:a16="http://schemas.microsoft.com/office/drawing/2014/main" id="{BA09C074-2EBF-42F7-A286-B6431650E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0158" y="4404619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en-US" sz="4000">
                  <a:solidFill>
                    <a:srgbClr val="FFFFF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Bước 2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="" xmlns:a16="http://schemas.microsoft.com/office/drawing/2014/main" id="{53F01420-47D9-4912-AD37-D9AC74C66AC3}"/>
                </a:ext>
              </a:extLst>
            </p:cNvPr>
            <p:cNvSpPr txBox="1"/>
            <p:nvPr/>
          </p:nvSpPr>
          <p:spPr>
            <a:xfrm>
              <a:off x="6395700" y="4134501"/>
              <a:ext cx="5226163" cy="14773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altLang="en-US" sz="3000">
                  <a:solidFill>
                    <a:srgbClr val="EEEEEE">
                      <a:lumMod val="10000"/>
                    </a:srgb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 cộng </a:t>
              </a:r>
              <a:r>
                <a:rPr lang="vi-VN" altLang="en-US" sz="3000">
                  <a:solidFill>
                    <a:srgbClr val="EEEEEE">
                      <a:lumMod val="10000"/>
                    </a:srgb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như cộng các số tự nhiên theo từng loại đơn vị</a:t>
              </a:r>
              <a:r>
                <a:rPr lang="en-US" altLang="en-US" sz="3000">
                  <a:solidFill>
                    <a:srgbClr val="EEEEEE">
                      <a:lumMod val="10000"/>
                    </a:srgb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</a:t>
              </a:r>
              <a:r>
                <a:rPr lang="vi-VN" altLang="en-US" sz="3000">
                  <a:solidFill>
                    <a:srgbClr val="EEEEEE">
                      <a:lumMod val="10000"/>
                    </a:srgb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3000">
                  <a:solidFill>
                    <a:srgbClr val="EEEEEE">
                      <a:lumMod val="10000"/>
                    </a:srgb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giữ nguyên tên đơn vị ở từng cột.</a:t>
              </a:r>
              <a:endParaRPr lang="en-US" sz="3000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33962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8" grpId="0" animBg="1"/>
      <p:bldP spid="29" grpId="0"/>
      <p:bldP spid="30" grpId="0"/>
      <p:bldP spid="31" grpId="0"/>
      <p:bldP spid="32" grpId="0"/>
      <p:bldP spid="3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1" name="Google Shape;10581;p55"/>
          <p:cNvSpPr/>
          <p:nvPr/>
        </p:nvSpPr>
        <p:spPr>
          <a:xfrm>
            <a:off x="228600" y="2404655"/>
            <a:ext cx="11734800" cy="4148545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>
              <a:solidFill>
                <a:srgbClr val="162130"/>
              </a:solidFill>
            </a:endParaRPr>
          </a:p>
        </p:txBody>
      </p:sp>
      <p:pic>
        <p:nvPicPr>
          <p:cNvPr id="29" name="Picture 28">
            <a:extLst>
              <a:ext uri="{FF2B5EF4-FFF2-40B4-BE49-F238E27FC236}">
                <a16:creationId xmlns="" xmlns:a16="http://schemas.microsoft.com/office/drawing/2014/main" id="{D98DFEEC-89FB-46E9-A077-94D5CC461AD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23750" r="5000" b="50000"/>
          <a:stretch/>
        </p:blipFill>
        <p:spPr>
          <a:xfrm>
            <a:off x="-228600" y="178526"/>
            <a:ext cx="13030200" cy="2488473"/>
          </a:xfrm>
          <a:prstGeom prst="rect">
            <a:avLst/>
          </a:prstGeom>
        </p:spPr>
      </p:pic>
      <p:sp>
        <p:nvSpPr>
          <p:cNvPr id="44" name="Text Box 13">
            <a:extLst>
              <a:ext uri="{FF2B5EF4-FFF2-40B4-BE49-F238E27FC236}">
                <a16:creationId xmlns="" xmlns:a16="http://schemas.microsoft.com/office/drawing/2014/main" id="{C698CA36-1911-41E1-BC42-D8D73A664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00" y="418351"/>
            <a:ext cx="10261600" cy="1477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just" defTabSz="1219020" eaLnBrk="1" hangingPunct="1"/>
            <a:r>
              <a:rPr lang="en-US" altLang="en-US" sz="3000" b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tham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gia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đua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3000" b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đạp,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đầu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tiên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22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58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23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25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Hỏi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bao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altLang="en-US" sz="3000" b="1" dirty="0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000" b="1" err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</a:t>
            </a:r>
            <a:r>
              <a:rPr lang="en-US" altLang="en-US" sz="3000" b="1">
                <a:solidFill>
                  <a:srgbClr val="A81916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gian? </a:t>
            </a:r>
            <a:endParaRPr lang="en-US" altLang="en-US" sz="3000" b="1" dirty="0">
              <a:solidFill>
                <a:srgbClr val="A81916">
                  <a:lumMod val="75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="" xmlns:a16="http://schemas.microsoft.com/office/drawing/2014/main" id="{638CD80F-6307-486B-89D4-9103474E911F}"/>
              </a:ext>
            </a:extLst>
          </p:cNvPr>
          <p:cNvCxnSpPr/>
          <p:nvPr/>
        </p:nvCxnSpPr>
        <p:spPr>
          <a:xfrm>
            <a:off x="6286500" y="914400"/>
            <a:ext cx="35433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="" xmlns:a16="http://schemas.microsoft.com/office/drawing/2014/main" id="{BF07B5E5-C6AF-4101-B8EF-07109A41862A}"/>
              </a:ext>
            </a:extLst>
          </p:cNvPr>
          <p:cNvCxnSpPr>
            <a:cxnSpLocks/>
          </p:cNvCxnSpPr>
          <p:nvPr/>
        </p:nvCxnSpPr>
        <p:spPr>
          <a:xfrm>
            <a:off x="711200" y="1371600"/>
            <a:ext cx="26416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="" xmlns:a16="http://schemas.microsoft.com/office/drawing/2014/main" id="{AE8B6679-DBB3-49DA-95A4-26A09BE83DE1}"/>
              </a:ext>
            </a:extLst>
          </p:cNvPr>
          <p:cNvCxnSpPr>
            <a:cxnSpLocks/>
          </p:cNvCxnSpPr>
          <p:nvPr/>
        </p:nvCxnSpPr>
        <p:spPr>
          <a:xfrm>
            <a:off x="3644900" y="1371600"/>
            <a:ext cx="33655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="" xmlns:a16="http://schemas.microsoft.com/office/drawing/2014/main" id="{81B1290F-4AB1-4D88-BC48-2A0EC68FF851}"/>
              </a:ext>
            </a:extLst>
          </p:cNvPr>
          <p:cNvCxnSpPr>
            <a:cxnSpLocks/>
          </p:cNvCxnSpPr>
          <p:nvPr/>
        </p:nvCxnSpPr>
        <p:spPr>
          <a:xfrm>
            <a:off x="8147050" y="1371600"/>
            <a:ext cx="259715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="" xmlns:a16="http://schemas.microsoft.com/office/drawing/2014/main" id="{83100A24-1E9B-4506-A69F-C59049506C10}"/>
              </a:ext>
            </a:extLst>
          </p:cNvPr>
          <p:cNvCxnSpPr>
            <a:cxnSpLocks/>
          </p:cNvCxnSpPr>
          <p:nvPr/>
        </p:nvCxnSpPr>
        <p:spPr>
          <a:xfrm>
            <a:off x="3352800" y="1895679"/>
            <a:ext cx="32004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="" xmlns:a16="http://schemas.microsoft.com/office/drawing/2014/main" id="{84B72CCC-06B5-4CBE-A5CA-2E1757E6198F}"/>
              </a:ext>
            </a:extLst>
          </p:cNvPr>
          <p:cNvCxnSpPr>
            <a:cxnSpLocks/>
          </p:cNvCxnSpPr>
          <p:nvPr/>
        </p:nvCxnSpPr>
        <p:spPr>
          <a:xfrm>
            <a:off x="7239000" y="1895679"/>
            <a:ext cx="33528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Google Shape;2854;p27">
            <a:extLst>
              <a:ext uri="{FF2B5EF4-FFF2-40B4-BE49-F238E27FC236}">
                <a16:creationId xmlns="" xmlns:a16="http://schemas.microsoft.com/office/drawing/2014/main" id="{A9998690-4520-4746-81A8-6B8F0347A6D9}"/>
              </a:ext>
            </a:extLst>
          </p:cNvPr>
          <p:cNvSpPr/>
          <p:nvPr/>
        </p:nvSpPr>
        <p:spPr>
          <a:xfrm>
            <a:off x="838200" y="2581024"/>
            <a:ext cx="2075400" cy="651600"/>
          </a:xfrm>
          <a:prstGeom prst="roundRect">
            <a:avLst>
              <a:gd name="adj" fmla="val 16667"/>
            </a:avLst>
          </a:prstGeom>
          <a:solidFill>
            <a:srgbClr val="F6DB35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" sz="3600" b="1" kern="0">
                <a:solidFill>
                  <a:srgbClr val="A81916">
                    <a:lumMod val="50000"/>
                  </a:srgbClr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Tóm tắt</a:t>
            </a:r>
            <a:endParaRPr sz="3600" b="1" kern="0">
              <a:solidFill>
                <a:srgbClr val="A81916">
                  <a:lumMod val="50000"/>
                </a:srgbClr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66" name="Text Box 27">
            <a:extLst>
              <a:ext uri="{FF2B5EF4-FFF2-40B4-BE49-F238E27FC236}">
                <a16:creationId xmlns="" xmlns:a16="http://schemas.microsoft.com/office/drawing/2014/main" id="{F77295B0-883A-468B-ACC2-C0500EC3B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3222" y="5001038"/>
            <a:ext cx="3048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b="1">
                <a:solidFill>
                  <a:srgbClr val="162130"/>
                </a:solidFill>
                <a:cs typeface="Calibri" panose="020F0502020204030204" pitchFamily="34" charset="0"/>
              </a:rPr>
              <a:t>22 phút </a:t>
            </a:r>
            <a:r>
              <a:rPr lang="en-US" altLang="en-US" b="1" dirty="0">
                <a:solidFill>
                  <a:srgbClr val="162130"/>
                </a:solidFill>
                <a:cs typeface="Calibri" panose="020F0502020204030204" pitchFamily="34" charset="0"/>
              </a:rPr>
              <a:t>58 </a:t>
            </a:r>
            <a:r>
              <a:rPr lang="en-US" altLang="en-US" b="1" dirty="0" err="1">
                <a:solidFill>
                  <a:srgbClr val="162130"/>
                </a:solidFill>
                <a:cs typeface="Calibri" panose="020F0502020204030204" pitchFamily="34" charset="0"/>
              </a:rPr>
              <a:t>giây</a:t>
            </a:r>
            <a:r>
              <a:rPr lang="en-US" altLang="en-US" dirty="0">
                <a:solidFill>
                  <a:srgbClr val="162130"/>
                </a:solidFill>
                <a:cs typeface="Calibri" panose="020F0502020204030204" pitchFamily="34" charset="0"/>
              </a:rPr>
              <a:t>  </a:t>
            </a:r>
          </a:p>
        </p:txBody>
      </p:sp>
      <p:sp>
        <p:nvSpPr>
          <p:cNvPr id="67" name="AutoShape 28">
            <a:extLst>
              <a:ext uri="{FF2B5EF4-FFF2-40B4-BE49-F238E27FC236}">
                <a16:creationId xmlns="" xmlns:a16="http://schemas.microsoft.com/office/drawing/2014/main" id="{C6852208-B0B9-41B3-BC27-D354EB6E3E4B}"/>
              </a:ext>
            </a:extLst>
          </p:cNvPr>
          <p:cNvSpPr>
            <a:spLocks/>
          </p:cNvSpPr>
          <p:nvPr/>
        </p:nvSpPr>
        <p:spPr bwMode="auto">
          <a:xfrm rot="16200000">
            <a:off x="3714058" y="2769293"/>
            <a:ext cx="501092" cy="3962400"/>
          </a:xfrm>
          <a:prstGeom prst="leftBrace">
            <a:avLst>
              <a:gd name="adj1" fmla="val 79167"/>
              <a:gd name="adj2" fmla="val 50000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/>
          <a:p>
            <a:pPr defTabSz="1219020"/>
            <a:endParaRPr lang="en-US" altLang="en-US" sz="4267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AutoShape 29">
            <a:extLst>
              <a:ext uri="{FF2B5EF4-FFF2-40B4-BE49-F238E27FC236}">
                <a16:creationId xmlns="" xmlns:a16="http://schemas.microsoft.com/office/drawing/2014/main" id="{9810E135-1824-449B-9A23-A35D5B50CB6E}"/>
              </a:ext>
            </a:extLst>
          </p:cNvPr>
          <p:cNvSpPr>
            <a:spLocks/>
          </p:cNvSpPr>
          <p:nvPr/>
        </p:nvSpPr>
        <p:spPr bwMode="auto">
          <a:xfrm rot="16200000">
            <a:off x="8200866" y="2342919"/>
            <a:ext cx="475749" cy="4914080"/>
          </a:xfrm>
          <a:prstGeom prst="leftBrace">
            <a:avLst>
              <a:gd name="adj1" fmla="val 97681"/>
              <a:gd name="adj2" fmla="val 50000"/>
            </a:avLst>
          </a:prstGeom>
          <a:ln w="38100">
            <a:solidFill>
              <a:srgbClr val="FF0000"/>
            </a:solidFill>
            <a:headEnd/>
            <a:tailEnd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  <p:txBody>
          <a:bodyPr vert="eaVert" wrap="none" anchor="ctr"/>
          <a:lstStyle/>
          <a:p>
            <a:pPr defTabSz="1219020"/>
            <a:endParaRPr lang="en-US" altLang="en-US" sz="4267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9" name="AutoShape 30">
            <a:extLst>
              <a:ext uri="{FF2B5EF4-FFF2-40B4-BE49-F238E27FC236}">
                <a16:creationId xmlns="" xmlns:a16="http://schemas.microsoft.com/office/drawing/2014/main" id="{D343ECEB-B5A7-4B55-9517-23BE3B7EA0B2}"/>
              </a:ext>
            </a:extLst>
          </p:cNvPr>
          <p:cNvSpPr>
            <a:spLocks/>
          </p:cNvSpPr>
          <p:nvPr/>
        </p:nvSpPr>
        <p:spPr bwMode="auto">
          <a:xfrm rot="5400000">
            <a:off x="6132071" y="-467854"/>
            <a:ext cx="609600" cy="8839200"/>
          </a:xfrm>
          <a:prstGeom prst="leftBrace">
            <a:avLst>
              <a:gd name="adj1" fmla="val 120833"/>
              <a:gd name="adj2" fmla="val 49995"/>
            </a:avLst>
          </a:prstGeom>
          <a:ln>
            <a:solidFill>
              <a:srgbClr val="FF0000"/>
            </a:solidFill>
            <a:prstDash val="solid"/>
            <a:headEnd/>
            <a:tailEnd/>
            <a:extLst>
              <a:ext uri="{C807C97D-BFC1-408E-A445-0C87EB9F89A2}">
                <ask:lineSketchStyleProps xmlns:ask="http://schemas.microsoft.com/office/drawing/2018/sketchyshapes" xmlns="">
                  <ask:type>
                    <ask:lineSketchNone/>
                  </ask:type>
                </ask:lineSketchStyleProps>
              </a:ext>
            </a:extLst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ot="10800000" vert="eaVert" wrap="none" anchor="ctr"/>
          <a:lstStyle/>
          <a:p>
            <a:pPr defTabSz="1219020"/>
            <a:endParaRPr lang="en-US" altLang="en-US" sz="4267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0" name="Text Box 31">
            <a:extLst>
              <a:ext uri="{FF2B5EF4-FFF2-40B4-BE49-F238E27FC236}">
                <a16:creationId xmlns="" xmlns:a16="http://schemas.microsoft.com/office/drawing/2014/main" id="{5C9B228C-71DA-4240-884E-3F2D6A760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8204" y="4969863"/>
            <a:ext cx="2921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b="1">
                <a:solidFill>
                  <a:srgbClr val="162130"/>
                </a:solidFill>
                <a:cs typeface="Calibri" panose="020F0502020204030204" pitchFamily="34" charset="0"/>
              </a:rPr>
              <a:t>23 phút </a:t>
            </a:r>
            <a:r>
              <a:rPr lang="en-US" altLang="en-US" b="1" dirty="0">
                <a:solidFill>
                  <a:srgbClr val="162130"/>
                </a:solidFill>
                <a:cs typeface="Calibri" panose="020F0502020204030204" pitchFamily="34" charset="0"/>
              </a:rPr>
              <a:t>25 </a:t>
            </a:r>
            <a:r>
              <a:rPr lang="en-US" altLang="en-US" b="1" dirty="0" err="1">
                <a:solidFill>
                  <a:srgbClr val="162130"/>
                </a:solidFill>
                <a:cs typeface="Calibri" panose="020F0502020204030204" pitchFamily="34" charset="0"/>
              </a:rPr>
              <a:t>giây</a:t>
            </a:r>
            <a:r>
              <a:rPr lang="en-US" altLang="en-US" dirty="0">
                <a:solidFill>
                  <a:srgbClr val="162130"/>
                </a:solidFill>
                <a:cs typeface="Calibri" panose="020F0502020204030204" pitchFamily="34" charset="0"/>
              </a:rPr>
              <a:t>   </a:t>
            </a:r>
          </a:p>
        </p:txBody>
      </p:sp>
      <p:grpSp>
        <p:nvGrpSpPr>
          <p:cNvPr id="63" name="Group 20">
            <a:extLst>
              <a:ext uri="{FF2B5EF4-FFF2-40B4-BE49-F238E27FC236}">
                <a16:creationId xmlns="" xmlns:a16="http://schemas.microsoft.com/office/drawing/2014/main" id="{A7187A3F-B59E-40D6-9601-F57692956BA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917380" y="4165352"/>
            <a:ext cx="4978400" cy="406400"/>
            <a:chOff x="2880" y="2749"/>
            <a:chExt cx="1584" cy="384"/>
          </a:xfrm>
        </p:grpSpPr>
        <p:sp>
          <p:nvSpPr>
            <p:cNvPr id="64" name="Line 21">
              <a:extLst>
                <a:ext uri="{FF2B5EF4-FFF2-40B4-BE49-F238E27FC236}">
                  <a16:creationId xmlns="" xmlns:a16="http://schemas.microsoft.com/office/drawing/2014/main" id="{BE17F470-A80F-47FF-A06D-6F44FD638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928"/>
              <a:ext cx="1584" cy="0"/>
            </a:xfrm>
            <a:prstGeom prst="line">
              <a:avLst/>
            </a:prstGeom>
            <a:noFill/>
            <a:ln w="571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Line 22">
              <a:extLst>
                <a:ext uri="{FF2B5EF4-FFF2-40B4-BE49-F238E27FC236}">
                  <a16:creationId xmlns="" xmlns:a16="http://schemas.microsoft.com/office/drawing/2014/main" id="{99655EA4-B119-4DA6-B42A-CF61807810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" y="2749"/>
              <a:ext cx="0" cy="384"/>
            </a:xfrm>
            <a:prstGeom prst="line">
              <a:avLst/>
            </a:prstGeom>
            <a:noFill/>
            <a:ln w="571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="" xmlns:a16="http://schemas.microsoft.com/office/drawing/2014/main" id="{2F80FF63-A318-43E3-BAC9-8F07A7F1036D}"/>
              </a:ext>
            </a:extLst>
          </p:cNvPr>
          <p:cNvSpPr/>
          <p:nvPr/>
        </p:nvSpPr>
        <p:spPr>
          <a:xfrm>
            <a:off x="434004" y="5585813"/>
            <a:ext cx="538397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020"/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Ta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hiện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cộng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r>
              <a:rPr lang="en-US" altLang="en-US" sz="3200" b="1" dirty="0">
                <a:solidFill>
                  <a:srgbClr val="0066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9" name="Group 16">
            <a:extLst>
              <a:ext uri="{FF2B5EF4-FFF2-40B4-BE49-F238E27FC236}">
                <a16:creationId xmlns="" xmlns:a16="http://schemas.microsoft.com/office/drawing/2014/main" id="{EEE30A10-2F39-48F9-AAAB-42379304235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983404" y="4195163"/>
            <a:ext cx="3962400" cy="370416"/>
            <a:chOff x="576" y="2832"/>
            <a:chExt cx="2304" cy="192"/>
          </a:xfrm>
        </p:grpSpPr>
        <p:sp>
          <p:nvSpPr>
            <p:cNvPr id="60" name="Line 17">
              <a:extLst>
                <a:ext uri="{FF2B5EF4-FFF2-40B4-BE49-F238E27FC236}">
                  <a16:creationId xmlns="" xmlns:a16="http://schemas.microsoft.com/office/drawing/2014/main" id="{8F6A8882-07B1-4614-97C1-497DA881F3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928"/>
              <a:ext cx="2304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Line 18">
              <a:extLst>
                <a:ext uri="{FF2B5EF4-FFF2-40B4-BE49-F238E27FC236}">
                  <a16:creationId xmlns="" xmlns:a16="http://schemas.microsoft.com/office/drawing/2014/main" id="{EB1ACD02-CF20-4730-BB85-48A75A63A7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832"/>
              <a:ext cx="0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Line 19">
              <a:extLst>
                <a:ext uri="{FF2B5EF4-FFF2-40B4-BE49-F238E27FC236}">
                  <a16:creationId xmlns="" xmlns:a16="http://schemas.microsoft.com/office/drawing/2014/main" id="{38F9147B-93E0-475D-961C-825B9FED5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832"/>
              <a:ext cx="0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72" name="Picture 71">
            <a:extLst>
              <a:ext uri="{FF2B5EF4-FFF2-40B4-BE49-F238E27FC236}">
                <a16:creationId xmlns="" xmlns:a16="http://schemas.microsoft.com/office/drawing/2014/main" id="{FB6B6038-9CD2-411F-9C5C-B53810AE720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54" r="61253" b="38562"/>
          <a:stretch/>
        </p:blipFill>
        <p:spPr>
          <a:xfrm>
            <a:off x="255210" y="3073281"/>
            <a:ext cx="2075400" cy="1653602"/>
          </a:xfrm>
          <a:prstGeom prst="rect">
            <a:avLst/>
          </a:prstGeom>
        </p:spPr>
      </p:pic>
      <p:sp>
        <p:nvSpPr>
          <p:cNvPr id="76" name="Google Shape;4052;p33">
            <a:extLst>
              <a:ext uri="{FF2B5EF4-FFF2-40B4-BE49-F238E27FC236}">
                <a16:creationId xmlns="" xmlns:a16="http://schemas.microsoft.com/office/drawing/2014/main" id="{00359788-5DBC-4761-9574-13624FA4AEE0}"/>
              </a:ext>
            </a:extLst>
          </p:cNvPr>
          <p:cNvSpPr/>
          <p:nvPr/>
        </p:nvSpPr>
        <p:spPr>
          <a:xfrm>
            <a:off x="2259351" y="5639756"/>
            <a:ext cx="7974000" cy="735009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9525" cap="flat" cmpd="sng">
            <a:solidFill>
              <a:srgbClr val="0000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="" xmlns:a16="http://schemas.microsoft.com/office/drawing/2014/main" id="{96620835-9004-47FD-9155-C9EDD036CE4A}"/>
              </a:ext>
            </a:extLst>
          </p:cNvPr>
          <p:cNvSpPr/>
          <p:nvPr/>
        </p:nvSpPr>
        <p:spPr>
          <a:xfrm>
            <a:off x="2443343" y="5653317"/>
            <a:ext cx="800475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020"/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22 </a:t>
            </a:r>
            <a:r>
              <a:rPr lang="en-US" altLang="en-US" sz="40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58 </a:t>
            </a:r>
            <a:r>
              <a:rPr lang="en-US" altLang="en-US" sz="40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+ 23 </a:t>
            </a:r>
            <a:r>
              <a:rPr lang="en-US" altLang="en-US" sz="40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25 </a:t>
            </a:r>
            <a:r>
              <a:rPr lang="en-US" altLang="en-US" sz="4000" b="1" dirty="0" err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altLang="en-US" sz="40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= ? </a:t>
            </a:r>
            <a:endParaRPr lang="en-US" sz="4000" dirty="0">
              <a:solidFill>
                <a:srgbClr val="0000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8" name="Picture 77">
            <a:extLst>
              <a:ext uri="{FF2B5EF4-FFF2-40B4-BE49-F238E27FC236}">
                <a16:creationId xmlns="" xmlns:a16="http://schemas.microsoft.com/office/drawing/2014/main" id="{E6239CA0-5E09-46F9-97C5-42BE051F296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9550" y="2688071"/>
            <a:ext cx="526050" cy="835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38636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11022E-16 L 0.37356 -0.00672 " pathEditMode="relative" rAng="0" ptsTypes="AA">
                                      <p:cBhvr>
                                        <p:cTn id="64" dur="5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55" y="-2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7357 -0.00671 L 0.79401 0.00208 " pathEditMode="relative" rAng="0" ptsTypes="AA">
                                      <p:cBhvr>
                                        <p:cTn id="80" dur="5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16" y="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58" grpId="0" animBg="1"/>
      <p:bldP spid="66" grpId="0"/>
      <p:bldP spid="67" grpId="0" animBg="1"/>
      <p:bldP spid="68" grpId="0" animBg="1"/>
      <p:bldP spid="69" grpId="0" animBg="1"/>
      <p:bldP spid="70" grpId="0"/>
      <p:bldP spid="73" grpId="0"/>
      <p:bldP spid="76" grpId="0" animBg="1"/>
      <p:bldP spid="7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FB9F0131-C602-4E60-9D4B-72BA8A6F5CD1}"/>
              </a:ext>
            </a:extLst>
          </p:cNvPr>
          <p:cNvGrpSpPr/>
          <p:nvPr/>
        </p:nvGrpSpPr>
        <p:grpSpPr>
          <a:xfrm>
            <a:off x="1524000" y="304800"/>
            <a:ext cx="10049032" cy="1541863"/>
            <a:chOff x="1367335" y="3124199"/>
            <a:chExt cx="10049032" cy="1541863"/>
          </a:xfrm>
        </p:grpSpPr>
        <p:sp>
          <p:nvSpPr>
            <p:cNvPr id="13" name="Google Shape;10767;p63">
              <a:extLst>
                <a:ext uri="{FF2B5EF4-FFF2-40B4-BE49-F238E27FC236}">
                  <a16:creationId xmlns="" xmlns:a16="http://schemas.microsoft.com/office/drawing/2014/main" id="{51667575-F238-4771-8592-130B25E11F0F}"/>
                </a:ext>
              </a:extLst>
            </p:cNvPr>
            <p:cNvSpPr/>
            <p:nvPr/>
          </p:nvSpPr>
          <p:spPr>
            <a:xfrm>
              <a:off x="1367335" y="3124199"/>
              <a:ext cx="10049032" cy="1320633"/>
            </a:xfrm>
            <a:custGeom>
              <a:avLst/>
              <a:gdLst/>
              <a:ahLst/>
              <a:cxnLst/>
              <a:rect l="l" t="t" r="r" b="b"/>
              <a:pathLst>
                <a:path w="181854" h="144595" extrusionOk="0">
                  <a:moveTo>
                    <a:pt x="178988" y="0"/>
                  </a:moveTo>
                  <a:lnTo>
                    <a:pt x="0" y="1274"/>
                  </a:lnTo>
                  <a:lnTo>
                    <a:pt x="1440" y="139600"/>
                  </a:lnTo>
                  <a:lnTo>
                    <a:pt x="181854" y="144595"/>
                  </a:lnTo>
                  <a:lnTo>
                    <a:pt x="181471" y="133344"/>
                  </a:ln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162130"/>
                </a:solidFill>
              </a:endParaRPr>
            </a:p>
          </p:txBody>
        </p:sp>
        <p:grpSp>
          <p:nvGrpSpPr>
            <p:cNvPr id="14" name="Google Shape;10769;p63">
              <a:extLst>
                <a:ext uri="{FF2B5EF4-FFF2-40B4-BE49-F238E27FC236}">
                  <a16:creationId xmlns="" xmlns:a16="http://schemas.microsoft.com/office/drawing/2014/main" id="{721FA72C-EE96-4057-AA03-072604EE6DF1}"/>
                </a:ext>
              </a:extLst>
            </p:cNvPr>
            <p:cNvGrpSpPr/>
            <p:nvPr/>
          </p:nvGrpSpPr>
          <p:grpSpPr>
            <a:xfrm>
              <a:off x="1454404" y="3956523"/>
              <a:ext cx="9961963" cy="709539"/>
              <a:chOff x="566000" y="2305667"/>
              <a:chExt cx="7980550" cy="532154"/>
            </a:xfrm>
          </p:grpSpPr>
          <p:sp>
            <p:nvSpPr>
              <p:cNvPr id="15" name="Google Shape;10770;p63">
                <a:extLst>
                  <a:ext uri="{FF2B5EF4-FFF2-40B4-BE49-F238E27FC236}">
                    <a16:creationId xmlns="" xmlns:a16="http://schemas.microsoft.com/office/drawing/2014/main" id="{6D55FCB3-3684-400B-8EF8-BCB6EDB9DD68}"/>
                  </a:ext>
                </a:extLst>
              </p:cNvPr>
              <p:cNvSpPr/>
              <p:nvPr/>
            </p:nvSpPr>
            <p:spPr>
              <a:xfrm>
                <a:off x="566000" y="2495025"/>
                <a:ext cx="7980550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319222" h="7075" extrusionOk="0">
                    <a:moveTo>
                      <a:pt x="283" y="0"/>
                    </a:moveTo>
                    <a:lnTo>
                      <a:pt x="0" y="7070"/>
                    </a:lnTo>
                    <a:lnTo>
                      <a:pt x="319222" y="7075"/>
                    </a:lnTo>
                    <a:lnTo>
                      <a:pt x="318363" y="570"/>
                    </a:ln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6" name="Google Shape;10771;p63">
                <a:extLst>
                  <a:ext uri="{FF2B5EF4-FFF2-40B4-BE49-F238E27FC236}">
                    <a16:creationId xmlns="" xmlns:a16="http://schemas.microsoft.com/office/drawing/2014/main" id="{2D31E3CD-F0D7-459E-BCE7-1214E213AA60}"/>
                  </a:ext>
                </a:extLst>
              </p:cNvPr>
              <p:cNvSpPr/>
              <p:nvPr/>
            </p:nvSpPr>
            <p:spPr>
              <a:xfrm>
                <a:off x="200575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" name="Google Shape;10772;p63">
                <a:extLst>
                  <a:ext uri="{FF2B5EF4-FFF2-40B4-BE49-F238E27FC236}">
                    <a16:creationId xmlns="" xmlns:a16="http://schemas.microsoft.com/office/drawing/2014/main" id="{7EA4BEA4-0475-444B-A4CA-031A8098C14F}"/>
                  </a:ext>
                </a:extLst>
              </p:cNvPr>
              <p:cNvSpPr/>
              <p:nvPr/>
            </p:nvSpPr>
            <p:spPr>
              <a:xfrm>
                <a:off x="363452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" name="Google Shape;10773;p63">
                <a:extLst>
                  <a:ext uri="{FF2B5EF4-FFF2-40B4-BE49-F238E27FC236}">
                    <a16:creationId xmlns="" xmlns:a16="http://schemas.microsoft.com/office/drawing/2014/main" id="{DFCAE2FF-E5AD-4083-8D54-192EF56CE8E2}"/>
                  </a:ext>
                </a:extLst>
              </p:cNvPr>
              <p:cNvSpPr/>
              <p:nvPr/>
            </p:nvSpPr>
            <p:spPr>
              <a:xfrm>
                <a:off x="526330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774;p63">
                <a:extLst>
                  <a:ext uri="{FF2B5EF4-FFF2-40B4-BE49-F238E27FC236}">
                    <a16:creationId xmlns="" xmlns:a16="http://schemas.microsoft.com/office/drawing/2014/main" id="{58A805F0-4A47-45CC-9355-C5582C241D9A}"/>
                  </a:ext>
                </a:extLst>
              </p:cNvPr>
              <p:cNvSpPr/>
              <p:nvPr/>
            </p:nvSpPr>
            <p:spPr>
              <a:xfrm>
                <a:off x="689207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0" name="Text Box 13">
            <a:extLst>
              <a:ext uri="{FF2B5EF4-FFF2-40B4-BE49-F238E27FC236}">
                <a16:creationId xmlns="" xmlns:a16="http://schemas.microsoft.com/office/drawing/2014/main" id="{3CC2EA74-F713-436E-BA06-E24ABAB1D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118" y="398460"/>
            <a:ext cx="994291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defTabSz="914288" eaLnBrk="1" hangingPunct="1">
              <a:spcBef>
                <a:spcPct val="50000"/>
              </a:spcBef>
              <a:defRPr/>
            </a:pPr>
            <a:r>
              <a:rPr lang="en-US" sz="4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đặt tính rồi tính như sau:</a:t>
            </a:r>
            <a:endParaRPr lang="en-US" sz="4400" b="1" dirty="0">
              <a:solidFill>
                <a:srgbClr val="16213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E3065495-59A7-415D-A5B3-8C2186A9D1E1}"/>
              </a:ext>
            </a:extLst>
          </p:cNvPr>
          <p:cNvGrpSpPr/>
          <p:nvPr/>
        </p:nvGrpSpPr>
        <p:grpSpPr>
          <a:xfrm>
            <a:off x="457200" y="1940855"/>
            <a:ext cx="4876800" cy="4764745"/>
            <a:chOff x="1535586" y="3882102"/>
            <a:chExt cx="2424021" cy="2405577"/>
          </a:xfrm>
          <a:solidFill>
            <a:schemeClr val="bg1"/>
          </a:solidFill>
        </p:grpSpPr>
        <p:sp>
          <p:nvSpPr>
            <p:cNvPr id="22" name="Google Shape;4163;p35">
              <a:extLst>
                <a:ext uri="{FF2B5EF4-FFF2-40B4-BE49-F238E27FC236}">
                  <a16:creationId xmlns="" xmlns:a16="http://schemas.microsoft.com/office/drawing/2014/main" id="{F70D72AC-DF02-4475-B0B5-9D4246B6831B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EEEEEE">
                    <a:lumMod val="10000"/>
                  </a:srgbClr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4172;p35">
              <a:extLst>
                <a:ext uri="{FF2B5EF4-FFF2-40B4-BE49-F238E27FC236}">
                  <a16:creationId xmlns="" xmlns:a16="http://schemas.microsoft.com/office/drawing/2014/main" id="{9DB50C56-DA0C-4861-B378-7CF8167E1D7A}"/>
                </a:ext>
              </a:extLst>
            </p:cNvPr>
            <p:cNvSpPr/>
            <p:nvPr/>
          </p:nvSpPr>
          <p:spPr>
            <a:xfrm>
              <a:off x="1535586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EEEEEE">
                    <a:lumMod val="10000"/>
                  </a:srgbClr>
                </a:solidFill>
                <a:cs typeface="Arial"/>
                <a:sym typeface="Arial"/>
              </a:endParaRPr>
            </a:p>
          </p:txBody>
        </p:sp>
      </p:grpSp>
      <p:sp>
        <p:nvSpPr>
          <p:cNvPr id="24" name="Line 4">
            <a:extLst>
              <a:ext uri="{FF2B5EF4-FFF2-40B4-BE49-F238E27FC236}">
                <a16:creationId xmlns="" xmlns:a16="http://schemas.microsoft.com/office/drawing/2014/main" id="{43D26468-D56D-4217-9CDE-BAD32C5424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4322" y="4382590"/>
            <a:ext cx="3977830" cy="175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5400">
              <a:solidFill>
                <a:prstClr val="white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Text Box 6">
            <a:extLst>
              <a:ext uri="{FF2B5EF4-FFF2-40B4-BE49-F238E27FC236}">
                <a16:creationId xmlns="" xmlns:a16="http://schemas.microsoft.com/office/drawing/2014/main" id="{E576BFE1-CCE9-486B-99EC-7B7C37B13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38" y="2927056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5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26" name="Rectangle 15">
            <a:extLst>
              <a:ext uri="{FF2B5EF4-FFF2-40B4-BE49-F238E27FC236}">
                <a16:creationId xmlns="" xmlns:a16="http://schemas.microsoft.com/office/drawing/2014/main" id="{E841860C-8B46-44EB-AAE7-E8F1010FC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618" y="4521191"/>
            <a:ext cx="211919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45 </a:t>
            </a:r>
            <a:r>
              <a:rPr lang="en-US" alt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1023E05B-A3DF-4A85-A176-A80318300DEA}"/>
              </a:ext>
            </a:extLst>
          </p:cNvPr>
          <p:cNvSpPr txBox="1"/>
          <p:nvPr/>
        </p:nvSpPr>
        <p:spPr>
          <a:xfrm>
            <a:off x="964322" y="2432529"/>
            <a:ext cx="3913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4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22 </a:t>
            </a:r>
            <a:r>
              <a:rPr 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4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58 </a:t>
            </a:r>
            <a:r>
              <a:rPr 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sz="44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033CA17D-C4C5-4DBE-A813-60EC896E9AF9}"/>
              </a:ext>
            </a:extLst>
          </p:cNvPr>
          <p:cNvSpPr/>
          <p:nvPr/>
        </p:nvSpPr>
        <p:spPr>
          <a:xfrm>
            <a:off x="2978241" y="4495355"/>
            <a:ext cx="1878940" cy="892171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8D633730-DC98-4F2C-B32F-69C1EB4BB9BD}"/>
              </a:ext>
            </a:extLst>
          </p:cNvPr>
          <p:cNvSpPr txBox="1"/>
          <p:nvPr/>
        </p:nvSpPr>
        <p:spPr>
          <a:xfrm>
            <a:off x="989628" y="3463942"/>
            <a:ext cx="388542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23 </a:t>
            </a:r>
            <a:r>
              <a:rPr 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25</a:t>
            </a:r>
            <a:r>
              <a:rPr 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giây</a:t>
            </a:r>
            <a:endParaRPr lang="en-US" sz="4400" b="1">
              <a:solidFill>
                <a:srgbClr val="EEEEEE">
                  <a:lumMod val="10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0" name="Google Shape;2735;p27">
            <a:extLst>
              <a:ext uri="{FF2B5EF4-FFF2-40B4-BE49-F238E27FC236}">
                <a16:creationId xmlns="" xmlns:a16="http://schemas.microsoft.com/office/drawing/2014/main" id="{A1A96AAA-4E30-458B-9950-6E190E3F0FBF}"/>
              </a:ext>
            </a:extLst>
          </p:cNvPr>
          <p:cNvGrpSpPr/>
          <p:nvPr/>
        </p:nvGrpSpPr>
        <p:grpSpPr>
          <a:xfrm>
            <a:off x="226015" y="1408651"/>
            <a:ext cx="777965" cy="1579157"/>
            <a:chOff x="7705685" y="3099257"/>
            <a:chExt cx="516989" cy="1049414"/>
          </a:xfrm>
        </p:grpSpPr>
        <p:sp>
          <p:nvSpPr>
            <p:cNvPr id="31" name="Google Shape;2736;p27">
              <a:extLst>
                <a:ext uri="{FF2B5EF4-FFF2-40B4-BE49-F238E27FC236}">
                  <a16:creationId xmlns="" xmlns:a16="http://schemas.microsoft.com/office/drawing/2014/main" id="{42B970E3-7870-48CD-910F-7D588C30C107}"/>
                </a:ext>
              </a:extLst>
            </p:cNvPr>
            <p:cNvSpPr/>
            <p:nvPr/>
          </p:nvSpPr>
          <p:spPr>
            <a:xfrm>
              <a:off x="7711259" y="3104815"/>
              <a:ext cx="506468" cy="1038296"/>
            </a:xfrm>
            <a:custGeom>
              <a:avLst/>
              <a:gdLst/>
              <a:ahLst/>
              <a:cxnLst/>
              <a:rect l="l" t="t" r="r" b="b"/>
              <a:pathLst>
                <a:path w="32254" h="66123" extrusionOk="0">
                  <a:moveTo>
                    <a:pt x="13469" y="1"/>
                  </a:moveTo>
                  <a:lnTo>
                    <a:pt x="13036" y="40"/>
                  </a:lnTo>
                  <a:lnTo>
                    <a:pt x="12602" y="158"/>
                  </a:lnTo>
                  <a:lnTo>
                    <a:pt x="12169" y="316"/>
                  </a:lnTo>
                  <a:lnTo>
                    <a:pt x="11815" y="552"/>
                  </a:lnTo>
                  <a:lnTo>
                    <a:pt x="6183" y="4963"/>
                  </a:lnTo>
                  <a:lnTo>
                    <a:pt x="5986" y="5160"/>
                  </a:lnTo>
                  <a:lnTo>
                    <a:pt x="5789" y="5357"/>
                  </a:lnTo>
                  <a:lnTo>
                    <a:pt x="5632" y="5554"/>
                  </a:lnTo>
                  <a:lnTo>
                    <a:pt x="5514" y="5790"/>
                  </a:lnTo>
                  <a:lnTo>
                    <a:pt x="5396" y="6026"/>
                  </a:lnTo>
                  <a:lnTo>
                    <a:pt x="5277" y="6262"/>
                  </a:lnTo>
                  <a:lnTo>
                    <a:pt x="5238" y="6538"/>
                  </a:lnTo>
                  <a:lnTo>
                    <a:pt x="5199" y="6814"/>
                  </a:lnTo>
                  <a:lnTo>
                    <a:pt x="5159" y="7089"/>
                  </a:lnTo>
                  <a:lnTo>
                    <a:pt x="4726" y="10791"/>
                  </a:lnTo>
                  <a:lnTo>
                    <a:pt x="4253" y="14493"/>
                  </a:lnTo>
                  <a:lnTo>
                    <a:pt x="3742" y="18195"/>
                  </a:lnTo>
                  <a:lnTo>
                    <a:pt x="3151" y="21897"/>
                  </a:lnTo>
                  <a:lnTo>
                    <a:pt x="2521" y="25599"/>
                  </a:lnTo>
                  <a:lnTo>
                    <a:pt x="1812" y="29301"/>
                  </a:lnTo>
                  <a:lnTo>
                    <a:pt x="1064" y="32963"/>
                  </a:lnTo>
                  <a:lnTo>
                    <a:pt x="276" y="36586"/>
                  </a:lnTo>
                  <a:lnTo>
                    <a:pt x="79" y="37610"/>
                  </a:lnTo>
                  <a:lnTo>
                    <a:pt x="0" y="37925"/>
                  </a:lnTo>
                  <a:lnTo>
                    <a:pt x="0" y="38280"/>
                  </a:lnTo>
                  <a:lnTo>
                    <a:pt x="40" y="38595"/>
                  </a:lnTo>
                  <a:lnTo>
                    <a:pt x="79" y="38910"/>
                  </a:lnTo>
                  <a:lnTo>
                    <a:pt x="197" y="39225"/>
                  </a:lnTo>
                  <a:lnTo>
                    <a:pt x="355" y="39540"/>
                  </a:lnTo>
                  <a:lnTo>
                    <a:pt x="552" y="39816"/>
                  </a:lnTo>
                  <a:lnTo>
                    <a:pt x="749" y="40052"/>
                  </a:lnTo>
                  <a:lnTo>
                    <a:pt x="945" y="40249"/>
                  </a:lnTo>
                  <a:lnTo>
                    <a:pt x="1182" y="40406"/>
                  </a:lnTo>
                  <a:lnTo>
                    <a:pt x="1379" y="40564"/>
                  </a:lnTo>
                  <a:lnTo>
                    <a:pt x="1654" y="40682"/>
                  </a:lnTo>
                  <a:lnTo>
                    <a:pt x="1891" y="40761"/>
                  </a:lnTo>
                  <a:lnTo>
                    <a:pt x="2166" y="40840"/>
                  </a:lnTo>
                  <a:lnTo>
                    <a:pt x="2403" y="40879"/>
                  </a:lnTo>
                  <a:lnTo>
                    <a:pt x="2954" y="40879"/>
                  </a:lnTo>
                  <a:lnTo>
                    <a:pt x="3190" y="40840"/>
                  </a:lnTo>
                  <a:lnTo>
                    <a:pt x="4214" y="40643"/>
                  </a:lnTo>
                  <a:lnTo>
                    <a:pt x="5277" y="40406"/>
                  </a:lnTo>
                  <a:lnTo>
                    <a:pt x="6498" y="40091"/>
                  </a:lnTo>
                  <a:lnTo>
                    <a:pt x="1260" y="62854"/>
                  </a:lnTo>
                  <a:lnTo>
                    <a:pt x="1182" y="63248"/>
                  </a:lnTo>
                  <a:lnTo>
                    <a:pt x="1182" y="63642"/>
                  </a:lnTo>
                  <a:lnTo>
                    <a:pt x="1260" y="64035"/>
                  </a:lnTo>
                  <a:lnTo>
                    <a:pt x="1379" y="64390"/>
                  </a:lnTo>
                  <a:lnTo>
                    <a:pt x="1536" y="64744"/>
                  </a:lnTo>
                  <a:lnTo>
                    <a:pt x="1733" y="65059"/>
                  </a:lnTo>
                  <a:lnTo>
                    <a:pt x="2009" y="65374"/>
                  </a:lnTo>
                  <a:lnTo>
                    <a:pt x="2324" y="65611"/>
                  </a:lnTo>
                  <a:lnTo>
                    <a:pt x="2678" y="65847"/>
                  </a:lnTo>
                  <a:lnTo>
                    <a:pt x="3072" y="66004"/>
                  </a:lnTo>
                  <a:lnTo>
                    <a:pt x="3466" y="66083"/>
                  </a:lnTo>
                  <a:lnTo>
                    <a:pt x="3860" y="66123"/>
                  </a:lnTo>
                  <a:lnTo>
                    <a:pt x="4253" y="66123"/>
                  </a:lnTo>
                  <a:lnTo>
                    <a:pt x="4608" y="66044"/>
                  </a:lnTo>
                  <a:lnTo>
                    <a:pt x="4962" y="65926"/>
                  </a:lnTo>
                  <a:lnTo>
                    <a:pt x="5277" y="65729"/>
                  </a:lnTo>
                  <a:lnTo>
                    <a:pt x="10279" y="62657"/>
                  </a:lnTo>
                  <a:lnTo>
                    <a:pt x="10555" y="62460"/>
                  </a:lnTo>
                  <a:lnTo>
                    <a:pt x="10830" y="62224"/>
                  </a:lnTo>
                  <a:lnTo>
                    <a:pt x="11027" y="61987"/>
                  </a:lnTo>
                  <a:lnTo>
                    <a:pt x="11224" y="61672"/>
                  </a:lnTo>
                  <a:lnTo>
                    <a:pt x="31899" y="25441"/>
                  </a:lnTo>
                  <a:lnTo>
                    <a:pt x="32057" y="25087"/>
                  </a:lnTo>
                  <a:lnTo>
                    <a:pt x="32175" y="24772"/>
                  </a:lnTo>
                  <a:lnTo>
                    <a:pt x="32214" y="24417"/>
                  </a:lnTo>
                  <a:lnTo>
                    <a:pt x="32254" y="24063"/>
                  </a:lnTo>
                  <a:lnTo>
                    <a:pt x="32214" y="23708"/>
                  </a:lnTo>
                  <a:lnTo>
                    <a:pt x="32136" y="23354"/>
                  </a:lnTo>
                  <a:lnTo>
                    <a:pt x="32018" y="23000"/>
                  </a:lnTo>
                  <a:lnTo>
                    <a:pt x="31821" y="22685"/>
                  </a:lnTo>
                  <a:lnTo>
                    <a:pt x="31624" y="22409"/>
                  </a:lnTo>
                  <a:lnTo>
                    <a:pt x="31387" y="22173"/>
                  </a:lnTo>
                  <a:lnTo>
                    <a:pt x="31151" y="21936"/>
                  </a:lnTo>
                  <a:lnTo>
                    <a:pt x="30875" y="21739"/>
                  </a:lnTo>
                  <a:lnTo>
                    <a:pt x="30560" y="21621"/>
                  </a:lnTo>
                  <a:lnTo>
                    <a:pt x="30245" y="21503"/>
                  </a:lnTo>
                  <a:lnTo>
                    <a:pt x="29891" y="21424"/>
                  </a:lnTo>
                  <a:lnTo>
                    <a:pt x="29418" y="21424"/>
                  </a:lnTo>
                  <a:lnTo>
                    <a:pt x="24456" y="21700"/>
                  </a:lnTo>
                  <a:lnTo>
                    <a:pt x="30600" y="7326"/>
                  </a:lnTo>
                  <a:lnTo>
                    <a:pt x="30718" y="7050"/>
                  </a:lnTo>
                  <a:lnTo>
                    <a:pt x="30797" y="6774"/>
                  </a:lnTo>
                  <a:lnTo>
                    <a:pt x="30836" y="6499"/>
                  </a:lnTo>
                  <a:lnTo>
                    <a:pt x="30836" y="6223"/>
                  </a:lnTo>
                  <a:lnTo>
                    <a:pt x="30797" y="5908"/>
                  </a:lnTo>
                  <a:lnTo>
                    <a:pt x="30757" y="5632"/>
                  </a:lnTo>
                  <a:lnTo>
                    <a:pt x="30679" y="5357"/>
                  </a:lnTo>
                  <a:lnTo>
                    <a:pt x="30560" y="5081"/>
                  </a:lnTo>
                  <a:lnTo>
                    <a:pt x="30403" y="4845"/>
                  </a:lnTo>
                  <a:lnTo>
                    <a:pt x="30245" y="4608"/>
                  </a:lnTo>
                  <a:lnTo>
                    <a:pt x="30048" y="4372"/>
                  </a:lnTo>
                  <a:lnTo>
                    <a:pt x="29812" y="4175"/>
                  </a:lnTo>
                  <a:lnTo>
                    <a:pt x="29576" y="4018"/>
                  </a:lnTo>
                  <a:lnTo>
                    <a:pt x="29340" y="3860"/>
                  </a:lnTo>
                  <a:lnTo>
                    <a:pt x="29064" y="3742"/>
                  </a:lnTo>
                  <a:lnTo>
                    <a:pt x="28788" y="3663"/>
                  </a:lnTo>
                  <a:lnTo>
                    <a:pt x="14099" y="79"/>
                  </a:lnTo>
                  <a:lnTo>
                    <a:pt x="137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2737;p27">
              <a:extLst>
                <a:ext uri="{FF2B5EF4-FFF2-40B4-BE49-F238E27FC236}">
                  <a16:creationId xmlns="" xmlns:a16="http://schemas.microsoft.com/office/drawing/2014/main" id="{A081D2AD-91D9-4952-9FC8-8840BD6FED46}"/>
                </a:ext>
              </a:extLst>
            </p:cNvPr>
            <p:cNvSpPr/>
            <p:nvPr/>
          </p:nvSpPr>
          <p:spPr>
            <a:xfrm>
              <a:off x="7705685" y="3099257"/>
              <a:ext cx="516989" cy="1049414"/>
            </a:xfrm>
            <a:custGeom>
              <a:avLst/>
              <a:gdLst/>
              <a:ahLst/>
              <a:cxnLst/>
              <a:rect l="l" t="t" r="r" b="b"/>
              <a:pathLst>
                <a:path w="32924" h="66831" extrusionOk="0">
                  <a:moveTo>
                    <a:pt x="13824" y="0"/>
                  </a:moveTo>
                  <a:lnTo>
                    <a:pt x="13430" y="40"/>
                  </a:lnTo>
                  <a:lnTo>
                    <a:pt x="13076" y="118"/>
                  </a:lnTo>
                  <a:lnTo>
                    <a:pt x="12721" y="237"/>
                  </a:lnTo>
                  <a:lnTo>
                    <a:pt x="12406" y="355"/>
                  </a:lnTo>
                  <a:lnTo>
                    <a:pt x="12288" y="473"/>
                  </a:lnTo>
                  <a:lnTo>
                    <a:pt x="12209" y="552"/>
                  </a:lnTo>
                  <a:lnTo>
                    <a:pt x="12209" y="709"/>
                  </a:lnTo>
                  <a:lnTo>
                    <a:pt x="12249" y="827"/>
                  </a:lnTo>
                  <a:lnTo>
                    <a:pt x="12288" y="906"/>
                  </a:lnTo>
                  <a:lnTo>
                    <a:pt x="12367" y="945"/>
                  </a:lnTo>
                  <a:lnTo>
                    <a:pt x="12564" y="985"/>
                  </a:lnTo>
                  <a:lnTo>
                    <a:pt x="12721" y="945"/>
                  </a:lnTo>
                  <a:lnTo>
                    <a:pt x="12957" y="827"/>
                  </a:lnTo>
                  <a:lnTo>
                    <a:pt x="13233" y="749"/>
                  </a:lnTo>
                  <a:lnTo>
                    <a:pt x="13548" y="709"/>
                  </a:lnTo>
                  <a:lnTo>
                    <a:pt x="13824" y="670"/>
                  </a:lnTo>
                  <a:lnTo>
                    <a:pt x="13981" y="670"/>
                  </a:lnTo>
                  <a:lnTo>
                    <a:pt x="14060" y="591"/>
                  </a:lnTo>
                  <a:lnTo>
                    <a:pt x="14139" y="473"/>
                  </a:lnTo>
                  <a:lnTo>
                    <a:pt x="14178" y="355"/>
                  </a:lnTo>
                  <a:lnTo>
                    <a:pt x="14139" y="237"/>
                  </a:lnTo>
                  <a:lnTo>
                    <a:pt x="14060" y="118"/>
                  </a:lnTo>
                  <a:lnTo>
                    <a:pt x="13942" y="40"/>
                  </a:lnTo>
                  <a:lnTo>
                    <a:pt x="13824" y="0"/>
                  </a:lnTo>
                  <a:close/>
                  <a:moveTo>
                    <a:pt x="15084" y="276"/>
                  </a:moveTo>
                  <a:lnTo>
                    <a:pt x="14966" y="315"/>
                  </a:lnTo>
                  <a:lnTo>
                    <a:pt x="14887" y="394"/>
                  </a:lnTo>
                  <a:lnTo>
                    <a:pt x="14808" y="512"/>
                  </a:lnTo>
                  <a:lnTo>
                    <a:pt x="14808" y="670"/>
                  </a:lnTo>
                  <a:lnTo>
                    <a:pt x="14848" y="788"/>
                  </a:lnTo>
                  <a:lnTo>
                    <a:pt x="14966" y="867"/>
                  </a:lnTo>
                  <a:lnTo>
                    <a:pt x="15084" y="906"/>
                  </a:lnTo>
                  <a:lnTo>
                    <a:pt x="16384" y="1260"/>
                  </a:lnTo>
                  <a:lnTo>
                    <a:pt x="16462" y="1260"/>
                  </a:lnTo>
                  <a:lnTo>
                    <a:pt x="16580" y="1221"/>
                  </a:lnTo>
                  <a:lnTo>
                    <a:pt x="16659" y="1182"/>
                  </a:lnTo>
                  <a:lnTo>
                    <a:pt x="16738" y="1103"/>
                  </a:lnTo>
                  <a:lnTo>
                    <a:pt x="16777" y="985"/>
                  </a:lnTo>
                  <a:lnTo>
                    <a:pt x="16777" y="867"/>
                  </a:lnTo>
                  <a:lnTo>
                    <a:pt x="16738" y="749"/>
                  </a:lnTo>
                  <a:lnTo>
                    <a:pt x="16659" y="630"/>
                  </a:lnTo>
                  <a:lnTo>
                    <a:pt x="16541" y="591"/>
                  </a:lnTo>
                  <a:lnTo>
                    <a:pt x="15242" y="276"/>
                  </a:lnTo>
                  <a:close/>
                  <a:moveTo>
                    <a:pt x="17723" y="906"/>
                  </a:moveTo>
                  <a:lnTo>
                    <a:pt x="17604" y="945"/>
                  </a:lnTo>
                  <a:lnTo>
                    <a:pt x="17486" y="1024"/>
                  </a:lnTo>
                  <a:lnTo>
                    <a:pt x="17447" y="1142"/>
                  </a:lnTo>
                  <a:lnTo>
                    <a:pt x="17447" y="1300"/>
                  </a:lnTo>
                  <a:lnTo>
                    <a:pt x="17486" y="1418"/>
                  </a:lnTo>
                  <a:lnTo>
                    <a:pt x="17565" y="1497"/>
                  </a:lnTo>
                  <a:lnTo>
                    <a:pt x="17683" y="1576"/>
                  </a:lnTo>
                  <a:lnTo>
                    <a:pt x="18983" y="1891"/>
                  </a:lnTo>
                  <a:lnTo>
                    <a:pt x="19180" y="1891"/>
                  </a:lnTo>
                  <a:lnTo>
                    <a:pt x="19258" y="1812"/>
                  </a:lnTo>
                  <a:lnTo>
                    <a:pt x="19337" y="1733"/>
                  </a:lnTo>
                  <a:lnTo>
                    <a:pt x="19377" y="1654"/>
                  </a:lnTo>
                  <a:lnTo>
                    <a:pt x="19377" y="1497"/>
                  </a:lnTo>
                  <a:lnTo>
                    <a:pt x="19337" y="1379"/>
                  </a:lnTo>
                  <a:lnTo>
                    <a:pt x="19258" y="1300"/>
                  </a:lnTo>
                  <a:lnTo>
                    <a:pt x="19140" y="1221"/>
                  </a:lnTo>
                  <a:lnTo>
                    <a:pt x="17841" y="906"/>
                  </a:lnTo>
                  <a:close/>
                  <a:moveTo>
                    <a:pt x="20322" y="1536"/>
                  </a:moveTo>
                  <a:lnTo>
                    <a:pt x="20204" y="1576"/>
                  </a:lnTo>
                  <a:lnTo>
                    <a:pt x="20085" y="1694"/>
                  </a:lnTo>
                  <a:lnTo>
                    <a:pt x="20046" y="1812"/>
                  </a:lnTo>
                  <a:lnTo>
                    <a:pt x="20046" y="1930"/>
                  </a:lnTo>
                  <a:lnTo>
                    <a:pt x="20085" y="2048"/>
                  </a:lnTo>
                  <a:lnTo>
                    <a:pt x="20164" y="2127"/>
                  </a:lnTo>
                  <a:lnTo>
                    <a:pt x="20282" y="2206"/>
                  </a:lnTo>
                  <a:lnTo>
                    <a:pt x="21582" y="2521"/>
                  </a:lnTo>
                  <a:lnTo>
                    <a:pt x="21779" y="2521"/>
                  </a:lnTo>
                  <a:lnTo>
                    <a:pt x="21858" y="2481"/>
                  </a:lnTo>
                  <a:lnTo>
                    <a:pt x="21936" y="2363"/>
                  </a:lnTo>
                  <a:lnTo>
                    <a:pt x="22015" y="2284"/>
                  </a:lnTo>
                  <a:lnTo>
                    <a:pt x="22015" y="2127"/>
                  </a:lnTo>
                  <a:lnTo>
                    <a:pt x="21976" y="2009"/>
                  </a:lnTo>
                  <a:lnTo>
                    <a:pt x="21858" y="1930"/>
                  </a:lnTo>
                  <a:lnTo>
                    <a:pt x="21739" y="1851"/>
                  </a:lnTo>
                  <a:lnTo>
                    <a:pt x="20440" y="1536"/>
                  </a:lnTo>
                  <a:close/>
                  <a:moveTo>
                    <a:pt x="11382" y="1142"/>
                  </a:moveTo>
                  <a:lnTo>
                    <a:pt x="11264" y="1182"/>
                  </a:lnTo>
                  <a:lnTo>
                    <a:pt x="10201" y="2048"/>
                  </a:lnTo>
                  <a:lnTo>
                    <a:pt x="10122" y="2127"/>
                  </a:lnTo>
                  <a:lnTo>
                    <a:pt x="10083" y="2245"/>
                  </a:lnTo>
                  <a:lnTo>
                    <a:pt x="10083" y="2363"/>
                  </a:lnTo>
                  <a:lnTo>
                    <a:pt x="10161" y="2481"/>
                  </a:lnTo>
                  <a:lnTo>
                    <a:pt x="10279" y="2599"/>
                  </a:lnTo>
                  <a:lnTo>
                    <a:pt x="10398" y="2639"/>
                  </a:lnTo>
                  <a:lnTo>
                    <a:pt x="10516" y="2599"/>
                  </a:lnTo>
                  <a:lnTo>
                    <a:pt x="10634" y="2560"/>
                  </a:lnTo>
                  <a:lnTo>
                    <a:pt x="11658" y="1733"/>
                  </a:lnTo>
                  <a:lnTo>
                    <a:pt x="11776" y="1615"/>
                  </a:lnTo>
                  <a:lnTo>
                    <a:pt x="11815" y="1497"/>
                  </a:lnTo>
                  <a:lnTo>
                    <a:pt x="11776" y="1379"/>
                  </a:lnTo>
                  <a:lnTo>
                    <a:pt x="11737" y="1260"/>
                  </a:lnTo>
                  <a:lnTo>
                    <a:pt x="11618" y="1182"/>
                  </a:lnTo>
                  <a:lnTo>
                    <a:pt x="11500" y="1142"/>
                  </a:lnTo>
                  <a:close/>
                  <a:moveTo>
                    <a:pt x="22921" y="2166"/>
                  </a:moveTo>
                  <a:lnTo>
                    <a:pt x="22803" y="2245"/>
                  </a:lnTo>
                  <a:lnTo>
                    <a:pt x="22724" y="2324"/>
                  </a:lnTo>
                  <a:lnTo>
                    <a:pt x="22645" y="2442"/>
                  </a:lnTo>
                  <a:lnTo>
                    <a:pt x="22645" y="2560"/>
                  </a:lnTo>
                  <a:lnTo>
                    <a:pt x="22685" y="2678"/>
                  </a:lnTo>
                  <a:lnTo>
                    <a:pt x="22763" y="2796"/>
                  </a:lnTo>
                  <a:lnTo>
                    <a:pt x="22882" y="2836"/>
                  </a:lnTo>
                  <a:lnTo>
                    <a:pt x="24181" y="3151"/>
                  </a:lnTo>
                  <a:lnTo>
                    <a:pt x="24260" y="3190"/>
                  </a:lnTo>
                  <a:lnTo>
                    <a:pt x="24378" y="3151"/>
                  </a:lnTo>
                  <a:lnTo>
                    <a:pt x="24496" y="3111"/>
                  </a:lnTo>
                  <a:lnTo>
                    <a:pt x="24575" y="3033"/>
                  </a:lnTo>
                  <a:lnTo>
                    <a:pt x="24614" y="2915"/>
                  </a:lnTo>
                  <a:lnTo>
                    <a:pt x="24614" y="2796"/>
                  </a:lnTo>
                  <a:lnTo>
                    <a:pt x="24575" y="2678"/>
                  </a:lnTo>
                  <a:lnTo>
                    <a:pt x="24496" y="2560"/>
                  </a:lnTo>
                  <a:lnTo>
                    <a:pt x="24378" y="2521"/>
                  </a:lnTo>
                  <a:lnTo>
                    <a:pt x="23039" y="2206"/>
                  </a:lnTo>
                  <a:lnTo>
                    <a:pt x="22921" y="2166"/>
                  </a:lnTo>
                  <a:close/>
                  <a:moveTo>
                    <a:pt x="25520" y="2836"/>
                  </a:moveTo>
                  <a:lnTo>
                    <a:pt x="25402" y="2875"/>
                  </a:lnTo>
                  <a:lnTo>
                    <a:pt x="25323" y="2954"/>
                  </a:lnTo>
                  <a:lnTo>
                    <a:pt x="25244" y="3072"/>
                  </a:lnTo>
                  <a:lnTo>
                    <a:pt x="25244" y="3230"/>
                  </a:lnTo>
                  <a:lnTo>
                    <a:pt x="25284" y="3348"/>
                  </a:lnTo>
                  <a:lnTo>
                    <a:pt x="25402" y="3426"/>
                  </a:lnTo>
                  <a:lnTo>
                    <a:pt x="25520" y="3466"/>
                  </a:lnTo>
                  <a:lnTo>
                    <a:pt x="26820" y="3820"/>
                  </a:lnTo>
                  <a:lnTo>
                    <a:pt x="26898" y="3820"/>
                  </a:lnTo>
                  <a:lnTo>
                    <a:pt x="26977" y="3781"/>
                  </a:lnTo>
                  <a:lnTo>
                    <a:pt x="27095" y="3742"/>
                  </a:lnTo>
                  <a:lnTo>
                    <a:pt x="27174" y="3663"/>
                  </a:lnTo>
                  <a:lnTo>
                    <a:pt x="27214" y="3545"/>
                  </a:lnTo>
                  <a:lnTo>
                    <a:pt x="27214" y="3426"/>
                  </a:lnTo>
                  <a:lnTo>
                    <a:pt x="27174" y="3308"/>
                  </a:lnTo>
                  <a:lnTo>
                    <a:pt x="27095" y="3190"/>
                  </a:lnTo>
                  <a:lnTo>
                    <a:pt x="26977" y="3151"/>
                  </a:lnTo>
                  <a:lnTo>
                    <a:pt x="25678" y="2836"/>
                  </a:lnTo>
                  <a:close/>
                  <a:moveTo>
                    <a:pt x="9256" y="2796"/>
                  </a:moveTo>
                  <a:lnTo>
                    <a:pt x="9137" y="2875"/>
                  </a:lnTo>
                  <a:lnTo>
                    <a:pt x="8074" y="3702"/>
                  </a:lnTo>
                  <a:lnTo>
                    <a:pt x="7995" y="3781"/>
                  </a:lnTo>
                  <a:lnTo>
                    <a:pt x="7956" y="3899"/>
                  </a:lnTo>
                  <a:lnTo>
                    <a:pt x="7995" y="4057"/>
                  </a:lnTo>
                  <a:lnTo>
                    <a:pt x="8035" y="4175"/>
                  </a:lnTo>
                  <a:lnTo>
                    <a:pt x="8153" y="4253"/>
                  </a:lnTo>
                  <a:lnTo>
                    <a:pt x="8310" y="4293"/>
                  </a:lnTo>
                  <a:lnTo>
                    <a:pt x="8389" y="4253"/>
                  </a:lnTo>
                  <a:lnTo>
                    <a:pt x="8507" y="4214"/>
                  </a:lnTo>
                  <a:lnTo>
                    <a:pt x="9571" y="3387"/>
                  </a:lnTo>
                  <a:lnTo>
                    <a:pt x="9649" y="3269"/>
                  </a:lnTo>
                  <a:lnTo>
                    <a:pt x="9689" y="3151"/>
                  </a:lnTo>
                  <a:lnTo>
                    <a:pt x="9689" y="3033"/>
                  </a:lnTo>
                  <a:lnTo>
                    <a:pt x="9610" y="2915"/>
                  </a:lnTo>
                  <a:lnTo>
                    <a:pt x="9531" y="2836"/>
                  </a:lnTo>
                  <a:lnTo>
                    <a:pt x="9413" y="2796"/>
                  </a:lnTo>
                  <a:close/>
                  <a:moveTo>
                    <a:pt x="28119" y="3466"/>
                  </a:moveTo>
                  <a:lnTo>
                    <a:pt x="28001" y="3505"/>
                  </a:lnTo>
                  <a:lnTo>
                    <a:pt x="27922" y="3584"/>
                  </a:lnTo>
                  <a:lnTo>
                    <a:pt x="27883" y="3702"/>
                  </a:lnTo>
                  <a:lnTo>
                    <a:pt x="27844" y="3860"/>
                  </a:lnTo>
                  <a:lnTo>
                    <a:pt x="27922" y="3978"/>
                  </a:lnTo>
                  <a:lnTo>
                    <a:pt x="28001" y="4057"/>
                  </a:lnTo>
                  <a:lnTo>
                    <a:pt x="28119" y="4135"/>
                  </a:lnTo>
                  <a:lnTo>
                    <a:pt x="29064" y="4372"/>
                  </a:lnTo>
                  <a:lnTo>
                    <a:pt x="29380" y="4450"/>
                  </a:lnTo>
                  <a:lnTo>
                    <a:pt x="29498" y="4490"/>
                  </a:lnTo>
                  <a:lnTo>
                    <a:pt x="29576" y="4450"/>
                  </a:lnTo>
                  <a:lnTo>
                    <a:pt x="29655" y="4411"/>
                  </a:lnTo>
                  <a:lnTo>
                    <a:pt x="29734" y="4372"/>
                  </a:lnTo>
                  <a:lnTo>
                    <a:pt x="29813" y="4253"/>
                  </a:lnTo>
                  <a:lnTo>
                    <a:pt x="29813" y="4135"/>
                  </a:lnTo>
                  <a:lnTo>
                    <a:pt x="29813" y="4017"/>
                  </a:lnTo>
                  <a:lnTo>
                    <a:pt x="29734" y="3899"/>
                  </a:lnTo>
                  <a:lnTo>
                    <a:pt x="29616" y="3820"/>
                  </a:lnTo>
                  <a:lnTo>
                    <a:pt x="29222" y="3702"/>
                  </a:lnTo>
                  <a:lnTo>
                    <a:pt x="28277" y="3466"/>
                  </a:lnTo>
                  <a:close/>
                  <a:moveTo>
                    <a:pt x="7168" y="4450"/>
                  </a:moveTo>
                  <a:lnTo>
                    <a:pt x="7050" y="4529"/>
                  </a:lnTo>
                  <a:lnTo>
                    <a:pt x="6341" y="5081"/>
                  </a:lnTo>
                  <a:lnTo>
                    <a:pt x="5947" y="5396"/>
                  </a:lnTo>
                  <a:lnTo>
                    <a:pt x="5908" y="5514"/>
                  </a:lnTo>
                  <a:lnTo>
                    <a:pt x="5869" y="5671"/>
                  </a:lnTo>
                  <a:lnTo>
                    <a:pt x="5908" y="5789"/>
                  </a:lnTo>
                  <a:lnTo>
                    <a:pt x="5987" y="5908"/>
                  </a:lnTo>
                  <a:lnTo>
                    <a:pt x="6105" y="5947"/>
                  </a:lnTo>
                  <a:lnTo>
                    <a:pt x="6223" y="5986"/>
                  </a:lnTo>
                  <a:lnTo>
                    <a:pt x="6341" y="5947"/>
                  </a:lnTo>
                  <a:lnTo>
                    <a:pt x="6459" y="5868"/>
                  </a:lnTo>
                  <a:lnTo>
                    <a:pt x="6735" y="5592"/>
                  </a:lnTo>
                  <a:lnTo>
                    <a:pt x="7444" y="5041"/>
                  </a:lnTo>
                  <a:lnTo>
                    <a:pt x="7523" y="4962"/>
                  </a:lnTo>
                  <a:lnTo>
                    <a:pt x="7562" y="4805"/>
                  </a:lnTo>
                  <a:lnTo>
                    <a:pt x="7562" y="4687"/>
                  </a:lnTo>
                  <a:lnTo>
                    <a:pt x="7523" y="4569"/>
                  </a:lnTo>
                  <a:lnTo>
                    <a:pt x="7405" y="4490"/>
                  </a:lnTo>
                  <a:lnTo>
                    <a:pt x="7286" y="4450"/>
                  </a:lnTo>
                  <a:close/>
                  <a:moveTo>
                    <a:pt x="30600" y="4569"/>
                  </a:moveTo>
                  <a:lnTo>
                    <a:pt x="30482" y="4608"/>
                  </a:lnTo>
                  <a:lnTo>
                    <a:pt x="30364" y="4647"/>
                  </a:lnTo>
                  <a:lnTo>
                    <a:pt x="30246" y="4765"/>
                  </a:lnTo>
                  <a:lnTo>
                    <a:pt x="30246" y="4884"/>
                  </a:lnTo>
                  <a:lnTo>
                    <a:pt x="30246" y="5002"/>
                  </a:lnTo>
                  <a:lnTo>
                    <a:pt x="30285" y="5120"/>
                  </a:lnTo>
                  <a:lnTo>
                    <a:pt x="30482" y="5356"/>
                  </a:lnTo>
                  <a:lnTo>
                    <a:pt x="30600" y="5592"/>
                  </a:lnTo>
                  <a:lnTo>
                    <a:pt x="30718" y="5868"/>
                  </a:lnTo>
                  <a:lnTo>
                    <a:pt x="30797" y="6183"/>
                  </a:lnTo>
                  <a:lnTo>
                    <a:pt x="30837" y="6301"/>
                  </a:lnTo>
                  <a:lnTo>
                    <a:pt x="30915" y="6380"/>
                  </a:lnTo>
                  <a:lnTo>
                    <a:pt x="31034" y="6419"/>
                  </a:lnTo>
                  <a:lnTo>
                    <a:pt x="31112" y="6459"/>
                  </a:lnTo>
                  <a:lnTo>
                    <a:pt x="31191" y="6459"/>
                  </a:lnTo>
                  <a:lnTo>
                    <a:pt x="31309" y="6419"/>
                  </a:lnTo>
                  <a:lnTo>
                    <a:pt x="31427" y="6301"/>
                  </a:lnTo>
                  <a:lnTo>
                    <a:pt x="31467" y="6183"/>
                  </a:lnTo>
                  <a:lnTo>
                    <a:pt x="31467" y="6065"/>
                  </a:lnTo>
                  <a:lnTo>
                    <a:pt x="31349" y="5671"/>
                  </a:lnTo>
                  <a:lnTo>
                    <a:pt x="31191" y="5277"/>
                  </a:lnTo>
                  <a:lnTo>
                    <a:pt x="31034" y="5002"/>
                  </a:lnTo>
                  <a:lnTo>
                    <a:pt x="30837" y="4726"/>
                  </a:lnTo>
                  <a:lnTo>
                    <a:pt x="30718" y="4608"/>
                  </a:lnTo>
                  <a:lnTo>
                    <a:pt x="30600" y="4569"/>
                  </a:lnTo>
                  <a:close/>
                  <a:moveTo>
                    <a:pt x="5554" y="6498"/>
                  </a:moveTo>
                  <a:lnTo>
                    <a:pt x="5435" y="6538"/>
                  </a:lnTo>
                  <a:lnTo>
                    <a:pt x="5317" y="6616"/>
                  </a:lnTo>
                  <a:lnTo>
                    <a:pt x="5278" y="6735"/>
                  </a:lnTo>
                  <a:lnTo>
                    <a:pt x="5199" y="7128"/>
                  </a:lnTo>
                  <a:lnTo>
                    <a:pt x="5081" y="8113"/>
                  </a:lnTo>
                  <a:lnTo>
                    <a:pt x="5120" y="8231"/>
                  </a:lnTo>
                  <a:lnTo>
                    <a:pt x="5160" y="8349"/>
                  </a:lnTo>
                  <a:lnTo>
                    <a:pt x="5278" y="8428"/>
                  </a:lnTo>
                  <a:lnTo>
                    <a:pt x="5396" y="8467"/>
                  </a:lnTo>
                  <a:lnTo>
                    <a:pt x="5554" y="8467"/>
                  </a:lnTo>
                  <a:lnTo>
                    <a:pt x="5672" y="8389"/>
                  </a:lnTo>
                  <a:lnTo>
                    <a:pt x="5711" y="8310"/>
                  </a:lnTo>
                  <a:lnTo>
                    <a:pt x="5751" y="8192"/>
                  </a:lnTo>
                  <a:lnTo>
                    <a:pt x="5869" y="7207"/>
                  </a:lnTo>
                  <a:lnTo>
                    <a:pt x="5908" y="6892"/>
                  </a:lnTo>
                  <a:lnTo>
                    <a:pt x="5908" y="6774"/>
                  </a:lnTo>
                  <a:lnTo>
                    <a:pt x="5869" y="6656"/>
                  </a:lnTo>
                  <a:lnTo>
                    <a:pt x="5790" y="6538"/>
                  </a:lnTo>
                  <a:lnTo>
                    <a:pt x="5672" y="6498"/>
                  </a:lnTo>
                  <a:close/>
                  <a:moveTo>
                    <a:pt x="31034" y="7128"/>
                  </a:moveTo>
                  <a:lnTo>
                    <a:pt x="30915" y="7168"/>
                  </a:lnTo>
                  <a:lnTo>
                    <a:pt x="30797" y="7247"/>
                  </a:lnTo>
                  <a:lnTo>
                    <a:pt x="30718" y="7365"/>
                  </a:lnTo>
                  <a:lnTo>
                    <a:pt x="30640" y="7562"/>
                  </a:lnTo>
                  <a:lnTo>
                    <a:pt x="30246" y="8546"/>
                  </a:lnTo>
                  <a:lnTo>
                    <a:pt x="30207" y="8704"/>
                  </a:lnTo>
                  <a:lnTo>
                    <a:pt x="30246" y="8822"/>
                  </a:lnTo>
                  <a:lnTo>
                    <a:pt x="30285" y="8901"/>
                  </a:lnTo>
                  <a:lnTo>
                    <a:pt x="30403" y="8979"/>
                  </a:lnTo>
                  <a:lnTo>
                    <a:pt x="30522" y="9019"/>
                  </a:lnTo>
                  <a:lnTo>
                    <a:pt x="30640" y="9019"/>
                  </a:lnTo>
                  <a:lnTo>
                    <a:pt x="30718" y="8979"/>
                  </a:lnTo>
                  <a:lnTo>
                    <a:pt x="30797" y="8901"/>
                  </a:lnTo>
                  <a:lnTo>
                    <a:pt x="30837" y="8822"/>
                  </a:lnTo>
                  <a:lnTo>
                    <a:pt x="31270" y="7837"/>
                  </a:lnTo>
                  <a:lnTo>
                    <a:pt x="31388" y="7562"/>
                  </a:lnTo>
                  <a:lnTo>
                    <a:pt x="31388" y="7404"/>
                  </a:lnTo>
                  <a:lnTo>
                    <a:pt x="31349" y="7286"/>
                  </a:lnTo>
                  <a:lnTo>
                    <a:pt x="31270" y="7207"/>
                  </a:lnTo>
                  <a:lnTo>
                    <a:pt x="31152" y="7128"/>
                  </a:lnTo>
                  <a:close/>
                  <a:moveTo>
                    <a:pt x="5199" y="9137"/>
                  </a:moveTo>
                  <a:lnTo>
                    <a:pt x="5081" y="9216"/>
                  </a:lnTo>
                  <a:lnTo>
                    <a:pt x="5002" y="9334"/>
                  </a:lnTo>
                  <a:lnTo>
                    <a:pt x="4963" y="9452"/>
                  </a:lnTo>
                  <a:lnTo>
                    <a:pt x="4805" y="10791"/>
                  </a:lnTo>
                  <a:lnTo>
                    <a:pt x="4805" y="10909"/>
                  </a:lnTo>
                  <a:lnTo>
                    <a:pt x="4845" y="11027"/>
                  </a:lnTo>
                  <a:lnTo>
                    <a:pt x="4963" y="11106"/>
                  </a:lnTo>
                  <a:lnTo>
                    <a:pt x="5081" y="11145"/>
                  </a:lnTo>
                  <a:lnTo>
                    <a:pt x="5239" y="11145"/>
                  </a:lnTo>
                  <a:lnTo>
                    <a:pt x="5357" y="11067"/>
                  </a:lnTo>
                  <a:lnTo>
                    <a:pt x="5435" y="10988"/>
                  </a:lnTo>
                  <a:lnTo>
                    <a:pt x="5475" y="10870"/>
                  </a:lnTo>
                  <a:lnTo>
                    <a:pt x="5632" y="9531"/>
                  </a:lnTo>
                  <a:lnTo>
                    <a:pt x="5593" y="9373"/>
                  </a:lnTo>
                  <a:lnTo>
                    <a:pt x="5554" y="9255"/>
                  </a:lnTo>
                  <a:lnTo>
                    <a:pt x="5435" y="9176"/>
                  </a:lnTo>
                  <a:lnTo>
                    <a:pt x="5317" y="9137"/>
                  </a:lnTo>
                  <a:close/>
                  <a:moveTo>
                    <a:pt x="30010" y="9570"/>
                  </a:moveTo>
                  <a:lnTo>
                    <a:pt x="29891" y="9609"/>
                  </a:lnTo>
                  <a:lnTo>
                    <a:pt x="29773" y="9688"/>
                  </a:lnTo>
                  <a:lnTo>
                    <a:pt x="29695" y="9806"/>
                  </a:lnTo>
                  <a:lnTo>
                    <a:pt x="29183" y="11027"/>
                  </a:lnTo>
                  <a:lnTo>
                    <a:pt x="29143" y="11145"/>
                  </a:lnTo>
                  <a:lnTo>
                    <a:pt x="29183" y="11263"/>
                  </a:lnTo>
                  <a:lnTo>
                    <a:pt x="29222" y="11382"/>
                  </a:lnTo>
                  <a:lnTo>
                    <a:pt x="29340" y="11460"/>
                  </a:lnTo>
                  <a:lnTo>
                    <a:pt x="29498" y="11500"/>
                  </a:lnTo>
                  <a:lnTo>
                    <a:pt x="29576" y="11460"/>
                  </a:lnTo>
                  <a:lnTo>
                    <a:pt x="29655" y="11421"/>
                  </a:lnTo>
                  <a:lnTo>
                    <a:pt x="29734" y="11382"/>
                  </a:lnTo>
                  <a:lnTo>
                    <a:pt x="29773" y="11303"/>
                  </a:lnTo>
                  <a:lnTo>
                    <a:pt x="30325" y="10043"/>
                  </a:lnTo>
                  <a:lnTo>
                    <a:pt x="30364" y="9924"/>
                  </a:lnTo>
                  <a:lnTo>
                    <a:pt x="30325" y="9806"/>
                  </a:lnTo>
                  <a:lnTo>
                    <a:pt x="30246" y="9688"/>
                  </a:lnTo>
                  <a:lnTo>
                    <a:pt x="30128" y="9609"/>
                  </a:lnTo>
                  <a:lnTo>
                    <a:pt x="30010" y="9570"/>
                  </a:lnTo>
                  <a:close/>
                  <a:moveTo>
                    <a:pt x="4884" y="11815"/>
                  </a:moveTo>
                  <a:lnTo>
                    <a:pt x="4766" y="11894"/>
                  </a:lnTo>
                  <a:lnTo>
                    <a:pt x="4687" y="11972"/>
                  </a:lnTo>
                  <a:lnTo>
                    <a:pt x="4648" y="12090"/>
                  </a:lnTo>
                  <a:lnTo>
                    <a:pt x="4451" y="13429"/>
                  </a:lnTo>
                  <a:lnTo>
                    <a:pt x="4490" y="13587"/>
                  </a:lnTo>
                  <a:lnTo>
                    <a:pt x="4530" y="13666"/>
                  </a:lnTo>
                  <a:lnTo>
                    <a:pt x="4608" y="13784"/>
                  </a:lnTo>
                  <a:lnTo>
                    <a:pt x="4766" y="13823"/>
                  </a:lnTo>
                  <a:lnTo>
                    <a:pt x="4805" y="13823"/>
                  </a:lnTo>
                  <a:lnTo>
                    <a:pt x="4924" y="13784"/>
                  </a:lnTo>
                  <a:lnTo>
                    <a:pt x="5002" y="13744"/>
                  </a:lnTo>
                  <a:lnTo>
                    <a:pt x="5081" y="13626"/>
                  </a:lnTo>
                  <a:lnTo>
                    <a:pt x="5120" y="13508"/>
                  </a:lnTo>
                  <a:lnTo>
                    <a:pt x="5317" y="12169"/>
                  </a:lnTo>
                  <a:lnTo>
                    <a:pt x="5278" y="12051"/>
                  </a:lnTo>
                  <a:lnTo>
                    <a:pt x="5239" y="11933"/>
                  </a:lnTo>
                  <a:lnTo>
                    <a:pt x="5120" y="11854"/>
                  </a:lnTo>
                  <a:lnTo>
                    <a:pt x="5002" y="11815"/>
                  </a:lnTo>
                  <a:close/>
                  <a:moveTo>
                    <a:pt x="28946" y="12051"/>
                  </a:moveTo>
                  <a:lnTo>
                    <a:pt x="28828" y="12090"/>
                  </a:lnTo>
                  <a:lnTo>
                    <a:pt x="28710" y="12130"/>
                  </a:lnTo>
                  <a:lnTo>
                    <a:pt x="28631" y="12248"/>
                  </a:lnTo>
                  <a:lnTo>
                    <a:pt x="28119" y="13469"/>
                  </a:lnTo>
                  <a:lnTo>
                    <a:pt x="28080" y="13626"/>
                  </a:lnTo>
                  <a:lnTo>
                    <a:pt x="28119" y="13744"/>
                  </a:lnTo>
                  <a:lnTo>
                    <a:pt x="28159" y="13863"/>
                  </a:lnTo>
                  <a:lnTo>
                    <a:pt x="28277" y="13941"/>
                  </a:lnTo>
                  <a:lnTo>
                    <a:pt x="28513" y="13941"/>
                  </a:lnTo>
                  <a:lnTo>
                    <a:pt x="28592" y="13902"/>
                  </a:lnTo>
                  <a:lnTo>
                    <a:pt x="28671" y="13823"/>
                  </a:lnTo>
                  <a:lnTo>
                    <a:pt x="28710" y="13744"/>
                  </a:lnTo>
                  <a:lnTo>
                    <a:pt x="29261" y="12524"/>
                  </a:lnTo>
                  <a:lnTo>
                    <a:pt x="29301" y="12406"/>
                  </a:lnTo>
                  <a:lnTo>
                    <a:pt x="29261" y="12248"/>
                  </a:lnTo>
                  <a:lnTo>
                    <a:pt x="29183" y="12169"/>
                  </a:lnTo>
                  <a:lnTo>
                    <a:pt x="29064" y="12090"/>
                  </a:lnTo>
                  <a:lnTo>
                    <a:pt x="28946" y="12051"/>
                  </a:lnTo>
                  <a:close/>
                  <a:moveTo>
                    <a:pt x="27765" y="14532"/>
                  </a:moveTo>
                  <a:lnTo>
                    <a:pt x="27647" y="14611"/>
                  </a:lnTo>
                  <a:lnTo>
                    <a:pt x="27568" y="14729"/>
                  </a:lnTo>
                  <a:lnTo>
                    <a:pt x="27056" y="15950"/>
                  </a:lnTo>
                  <a:lnTo>
                    <a:pt x="27017" y="16068"/>
                  </a:lnTo>
                  <a:lnTo>
                    <a:pt x="27056" y="16226"/>
                  </a:lnTo>
                  <a:lnTo>
                    <a:pt x="27135" y="16304"/>
                  </a:lnTo>
                  <a:lnTo>
                    <a:pt x="27214" y="16383"/>
                  </a:lnTo>
                  <a:lnTo>
                    <a:pt x="27371" y="16422"/>
                  </a:lnTo>
                  <a:lnTo>
                    <a:pt x="27450" y="16422"/>
                  </a:lnTo>
                  <a:lnTo>
                    <a:pt x="27529" y="16383"/>
                  </a:lnTo>
                  <a:lnTo>
                    <a:pt x="27607" y="16304"/>
                  </a:lnTo>
                  <a:lnTo>
                    <a:pt x="27686" y="16226"/>
                  </a:lnTo>
                  <a:lnTo>
                    <a:pt x="28198" y="15005"/>
                  </a:lnTo>
                  <a:lnTo>
                    <a:pt x="28237" y="14847"/>
                  </a:lnTo>
                  <a:lnTo>
                    <a:pt x="28198" y="14729"/>
                  </a:lnTo>
                  <a:lnTo>
                    <a:pt x="28119" y="14611"/>
                  </a:lnTo>
                  <a:lnTo>
                    <a:pt x="28041" y="14532"/>
                  </a:lnTo>
                  <a:close/>
                  <a:moveTo>
                    <a:pt x="4530" y="14493"/>
                  </a:moveTo>
                  <a:lnTo>
                    <a:pt x="4412" y="14532"/>
                  </a:lnTo>
                  <a:lnTo>
                    <a:pt x="4333" y="14650"/>
                  </a:lnTo>
                  <a:lnTo>
                    <a:pt x="4293" y="14768"/>
                  </a:lnTo>
                  <a:lnTo>
                    <a:pt x="4097" y="16107"/>
                  </a:lnTo>
                  <a:lnTo>
                    <a:pt x="4097" y="16226"/>
                  </a:lnTo>
                  <a:lnTo>
                    <a:pt x="4175" y="16344"/>
                  </a:lnTo>
                  <a:lnTo>
                    <a:pt x="4254" y="16422"/>
                  </a:lnTo>
                  <a:lnTo>
                    <a:pt x="4372" y="16462"/>
                  </a:lnTo>
                  <a:lnTo>
                    <a:pt x="4569" y="16462"/>
                  </a:lnTo>
                  <a:lnTo>
                    <a:pt x="4648" y="16383"/>
                  </a:lnTo>
                  <a:lnTo>
                    <a:pt x="4727" y="16304"/>
                  </a:lnTo>
                  <a:lnTo>
                    <a:pt x="4766" y="16186"/>
                  </a:lnTo>
                  <a:lnTo>
                    <a:pt x="4963" y="14847"/>
                  </a:lnTo>
                  <a:lnTo>
                    <a:pt x="4963" y="14729"/>
                  </a:lnTo>
                  <a:lnTo>
                    <a:pt x="4884" y="14611"/>
                  </a:lnTo>
                  <a:lnTo>
                    <a:pt x="4805" y="14532"/>
                  </a:lnTo>
                  <a:lnTo>
                    <a:pt x="4648" y="14493"/>
                  </a:lnTo>
                  <a:close/>
                  <a:moveTo>
                    <a:pt x="26820" y="16974"/>
                  </a:moveTo>
                  <a:lnTo>
                    <a:pt x="26702" y="17013"/>
                  </a:lnTo>
                  <a:lnTo>
                    <a:pt x="26583" y="17092"/>
                  </a:lnTo>
                  <a:lnTo>
                    <a:pt x="26505" y="17171"/>
                  </a:lnTo>
                  <a:lnTo>
                    <a:pt x="25993" y="18431"/>
                  </a:lnTo>
                  <a:lnTo>
                    <a:pt x="25953" y="18549"/>
                  </a:lnTo>
                  <a:lnTo>
                    <a:pt x="25993" y="18667"/>
                  </a:lnTo>
                  <a:lnTo>
                    <a:pt x="26071" y="18785"/>
                  </a:lnTo>
                  <a:lnTo>
                    <a:pt x="26150" y="18864"/>
                  </a:lnTo>
                  <a:lnTo>
                    <a:pt x="26308" y="18903"/>
                  </a:lnTo>
                  <a:lnTo>
                    <a:pt x="26387" y="18864"/>
                  </a:lnTo>
                  <a:lnTo>
                    <a:pt x="26465" y="18825"/>
                  </a:lnTo>
                  <a:lnTo>
                    <a:pt x="26544" y="18785"/>
                  </a:lnTo>
                  <a:lnTo>
                    <a:pt x="26623" y="18667"/>
                  </a:lnTo>
                  <a:lnTo>
                    <a:pt x="27135" y="17446"/>
                  </a:lnTo>
                  <a:lnTo>
                    <a:pt x="27174" y="17328"/>
                  </a:lnTo>
                  <a:lnTo>
                    <a:pt x="27135" y="17210"/>
                  </a:lnTo>
                  <a:lnTo>
                    <a:pt x="27056" y="17092"/>
                  </a:lnTo>
                  <a:lnTo>
                    <a:pt x="26977" y="17013"/>
                  </a:lnTo>
                  <a:lnTo>
                    <a:pt x="26820" y="16974"/>
                  </a:lnTo>
                  <a:close/>
                  <a:moveTo>
                    <a:pt x="4175" y="17131"/>
                  </a:moveTo>
                  <a:lnTo>
                    <a:pt x="4057" y="17210"/>
                  </a:lnTo>
                  <a:lnTo>
                    <a:pt x="3978" y="17289"/>
                  </a:lnTo>
                  <a:lnTo>
                    <a:pt x="3900" y="17407"/>
                  </a:lnTo>
                  <a:lnTo>
                    <a:pt x="3703" y="18746"/>
                  </a:lnTo>
                  <a:lnTo>
                    <a:pt x="3742" y="18864"/>
                  </a:lnTo>
                  <a:lnTo>
                    <a:pt x="3781" y="18982"/>
                  </a:lnTo>
                  <a:lnTo>
                    <a:pt x="3860" y="19100"/>
                  </a:lnTo>
                  <a:lnTo>
                    <a:pt x="4018" y="19140"/>
                  </a:lnTo>
                  <a:lnTo>
                    <a:pt x="4057" y="19140"/>
                  </a:lnTo>
                  <a:lnTo>
                    <a:pt x="4175" y="19100"/>
                  </a:lnTo>
                  <a:lnTo>
                    <a:pt x="4254" y="19061"/>
                  </a:lnTo>
                  <a:lnTo>
                    <a:pt x="4333" y="18982"/>
                  </a:lnTo>
                  <a:lnTo>
                    <a:pt x="4372" y="18864"/>
                  </a:lnTo>
                  <a:lnTo>
                    <a:pt x="4569" y="17525"/>
                  </a:lnTo>
                  <a:lnTo>
                    <a:pt x="4569" y="17368"/>
                  </a:lnTo>
                  <a:lnTo>
                    <a:pt x="4530" y="17249"/>
                  </a:lnTo>
                  <a:lnTo>
                    <a:pt x="4412" y="17171"/>
                  </a:lnTo>
                  <a:lnTo>
                    <a:pt x="4293" y="17131"/>
                  </a:lnTo>
                  <a:close/>
                  <a:moveTo>
                    <a:pt x="25756" y="19455"/>
                  </a:moveTo>
                  <a:lnTo>
                    <a:pt x="25638" y="19494"/>
                  </a:lnTo>
                  <a:lnTo>
                    <a:pt x="25520" y="19534"/>
                  </a:lnTo>
                  <a:lnTo>
                    <a:pt x="25441" y="19652"/>
                  </a:lnTo>
                  <a:lnTo>
                    <a:pt x="24929" y="20873"/>
                  </a:lnTo>
                  <a:lnTo>
                    <a:pt x="24890" y="21030"/>
                  </a:lnTo>
                  <a:lnTo>
                    <a:pt x="24929" y="21148"/>
                  </a:lnTo>
                  <a:lnTo>
                    <a:pt x="25008" y="21266"/>
                  </a:lnTo>
                  <a:lnTo>
                    <a:pt x="25087" y="21345"/>
                  </a:lnTo>
                  <a:lnTo>
                    <a:pt x="25323" y="21345"/>
                  </a:lnTo>
                  <a:lnTo>
                    <a:pt x="25402" y="21306"/>
                  </a:lnTo>
                  <a:lnTo>
                    <a:pt x="25481" y="21227"/>
                  </a:lnTo>
                  <a:lnTo>
                    <a:pt x="25560" y="21148"/>
                  </a:lnTo>
                  <a:lnTo>
                    <a:pt x="26071" y="19927"/>
                  </a:lnTo>
                  <a:lnTo>
                    <a:pt x="26111" y="19809"/>
                  </a:lnTo>
                  <a:lnTo>
                    <a:pt x="26071" y="19652"/>
                  </a:lnTo>
                  <a:lnTo>
                    <a:pt x="25993" y="19573"/>
                  </a:lnTo>
                  <a:lnTo>
                    <a:pt x="25914" y="19494"/>
                  </a:lnTo>
                  <a:lnTo>
                    <a:pt x="25756" y="19455"/>
                  </a:lnTo>
                  <a:close/>
                  <a:moveTo>
                    <a:pt x="3781" y="19809"/>
                  </a:moveTo>
                  <a:lnTo>
                    <a:pt x="3663" y="19849"/>
                  </a:lnTo>
                  <a:lnTo>
                    <a:pt x="3545" y="19967"/>
                  </a:lnTo>
                  <a:lnTo>
                    <a:pt x="3506" y="20085"/>
                  </a:lnTo>
                  <a:lnTo>
                    <a:pt x="3309" y="21385"/>
                  </a:lnTo>
                  <a:lnTo>
                    <a:pt x="3309" y="21542"/>
                  </a:lnTo>
                  <a:lnTo>
                    <a:pt x="3348" y="21660"/>
                  </a:lnTo>
                  <a:lnTo>
                    <a:pt x="3466" y="21739"/>
                  </a:lnTo>
                  <a:lnTo>
                    <a:pt x="3585" y="21778"/>
                  </a:lnTo>
                  <a:lnTo>
                    <a:pt x="3742" y="21778"/>
                  </a:lnTo>
                  <a:lnTo>
                    <a:pt x="3860" y="21700"/>
                  </a:lnTo>
                  <a:lnTo>
                    <a:pt x="3939" y="21621"/>
                  </a:lnTo>
                  <a:lnTo>
                    <a:pt x="3978" y="21503"/>
                  </a:lnTo>
                  <a:lnTo>
                    <a:pt x="4175" y="20164"/>
                  </a:lnTo>
                  <a:lnTo>
                    <a:pt x="4175" y="20046"/>
                  </a:lnTo>
                  <a:lnTo>
                    <a:pt x="4136" y="19927"/>
                  </a:lnTo>
                  <a:lnTo>
                    <a:pt x="4018" y="19849"/>
                  </a:lnTo>
                  <a:lnTo>
                    <a:pt x="3900" y="19809"/>
                  </a:lnTo>
                  <a:close/>
                  <a:moveTo>
                    <a:pt x="29025" y="21503"/>
                  </a:moveTo>
                  <a:lnTo>
                    <a:pt x="27686" y="21542"/>
                  </a:lnTo>
                  <a:lnTo>
                    <a:pt x="27529" y="21581"/>
                  </a:lnTo>
                  <a:lnTo>
                    <a:pt x="27450" y="21660"/>
                  </a:lnTo>
                  <a:lnTo>
                    <a:pt x="27371" y="21778"/>
                  </a:lnTo>
                  <a:lnTo>
                    <a:pt x="27371" y="21896"/>
                  </a:lnTo>
                  <a:lnTo>
                    <a:pt x="27371" y="22054"/>
                  </a:lnTo>
                  <a:lnTo>
                    <a:pt x="27450" y="22133"/>
                  </a:lnTo>
                  <a:lnTo>
                    <a:pt x="27568" y="22212"/>
                  </a:lnTo>
                  <a:lnTo>
                    <a:pt x="27725" y="22212"/>
                  </a:lnTo>
                  <a:lnTo>
                    <a:pt x="29064" y="22172"/>
                  </a:lnTo>
                  <a:lnTo>
                    <a:pt x="29183" y="22133"/>
                  </a:lnTo>
                  <a:lnTo>
                    <a:pt x="29261" y="22054"/>
                  </a:lnTo>
                  <a:lnTo>
                    <a:pt x="29340" y="21936"/>
                  </a:lnTo>
                  <a:lnTo>
                    <a:pt x="29380" y="21818"/>
                  </a:lnTo>
                  <a:lnTo>
                    <a:pt x="29340" y="21660"/>
                  </a:lnTo>
                  <a:lnTo>
                    <a:pt x="29261" y="21581"/>
                  </a:lnTo>
                  <a:lnTo>
                    <a:pt x="29143" y="21503"/>
                  </a:lnTo>
                  <a:close/>
                  <a:moveTo>
                    <a:pt x="26347" y="21621"/>
                  </a:moveTo>
                  <a:lnTo>
                    <a:pt x="25008" y="21700"/>
                  </a:lnTo>
                  <a:lnTo>
                    <a:pt x="24851" y="21739"/>
                  </a:lnTo>
                  <a:lnTo>
                    <a:pt x="24772" y="21818"/>
                  </a:lnTo>
                  <a:lnTo>
                    <a:pt x="24693" y="21936"/>
                  </a:lnTo>
                  <a:lnTo>
                    <a:pt x="24654" y="22054"/>
                  </a:lnTo>
                  <a:lnTo>
                    <a:pt x="24693" y="22172"/>
                  </a:lnTo>
                  <a:lnTo>
                    <a:pt x="24772" y="22290"/>
                  </a:lnTo>
                  <a:lnTo>
                    <a:pt x="24890" y="22369"/>
                  </a:lnTo>
                  <a:lnTo>
                    <a:pt x="25008" y="22369"/>
                  </a:lnTo>
                  <a:lnTo>
                    <a:pt x="26387" y="22290"/>
                  </a:lnTo>
                  <a:lnTo>
                    <a:pt x="26505" y="22290"/>
                  </a:lnTo>
                  <a:lnTo>
                    <a:pt x="26583" y="22212"/>
                  </a:lnTo>
                  <a:lnTo>
                    <a:pt x="26662" y="22093"/>
                  </a:lnTo>
                  <a:lnTo>
                    <a:pt x="26702" y="21936"/>
                  </a:lnTo>
                  <a:lnTo>
                    <a:pt x="26662" y="21818"/>
                  </a:lnTo>
                  <a:lnTo>
                    <a:pt x="26583" y="21700"/>
                  </a:lnTo>
                  <a:lnTo>
                    <a:pt x="26465" y="21660"/>
                  </a:lnTo>
                  <a:lnTo>
                    <a:pt x="26347" y="21621"/>
                  </a:lnTo>
                  <a:close/>
                  <a:moveTo>
                    <a:pt x="30443" y="21463"/>
                  </a:moveTo>
                  <a:lnTo>
                    <a:pt x="30285" y="21503"/>
                  </a:lnTo>
                  <a:lnTo>
                    <a:pt x="30167" y="21542"/>
                  </a:lnTo>
                  <a:lnTo>
                    <a:pt x="30088" y="21621"/>
                  </a:lnTo>
                  <a:lnTo>
                    <a:pt x="30049" y="21739"/>
                  </a:lnTo>
                  <a:lnTo>
                    <a:pt x="30049" y="21896"/>
                  </a:lnTo>
                  <a:lnTo>
                    <a:pt x="30088" y="22015"/>
                  </a:lnTo>
                  <a:lnTo>
                    <a:pt x="30167" y="22093"/>
                  </a:lnTo>
                  <a:lnTo>
                    <a:pt x="30325" y="22133"/>
                  </a:lnTo>
                  <a:lnTo>
                    <a:pt x="30600" y="22212"/>
                  </a:lnTo>
                  <a:lnTo>
                    <a:pt x="30876" y="22330"/>
                  </a:lnTo>
                  <a:lnTo>
                    <a:pt x="31112" y="22448"/>
                  </a:lnTo>
                  <a:lnTo>
                    <a:pt x="31388" y="22605"/>
                  </a:lnTo>
                  <a:lnTo>
                    <a:pt x="31467" y="22684"/>
                  </a:lnTo>
                  <a:lnTo>
                    <a:pt x="31585" y="22684"/>
                  </a:lnTo>
                  <a:lnTo>
                    <a:pt x="31742" y="22645"/>
                  </a:lnTo>
                  <a:lnTo>
                    <a:pt x="31861" y="22566"/>
                  </a:lnTo>
                  <a:lnTo>
                    <a:pt x="31900" y="22448"/>
                  </a:lnTo>
                  <a:lnTo>
                    <a:pt x="31900" y="22330"/>
                  </a:lnTo>
                  <a:lnTo>
                    <a:pt x="31861" y="22212"/>
                  </a:lnTo>
                  <a:lnTo>
                    <a:pt x="31782" y="22093"/>
                  </a:lnTo>
                  <a:lnTo>
                    <a:pt x="31467" y="21896"/>
                  </a:lnTo>
                  <a:lnTo>
                    <a:pt x="31152" y="21700"/>
                  </a:lnTo>
                  <a:lnTo>
                    <a:pt x="30797" y="21581"/>
                  </a:lnTo>
                  <a:lnTo>
                    <a:pt x="30443" y="21463"/>
                  </a:lnTo>
                  <a:close/>
                  <a:moveTo>
                    <a:pt x="3348" y="22448"/>
                  </a:moveTo>
                  <a:lnTo>
                    <a:pt x="3230" y="22487"/>
                  </a:lnTo>
                  <a:lnTo>
                    <a:pt x="3151" y="22605"/>
                  </a:lnTo>
                  <a:lnTo>
                    <a:pt x="3073" y="22724"/>
                  </a:lnTo>
                  <a:lnTo>
                    <a:pt x="2876" y="24023"/>
                  </a:lnTo>
                  <a:lnTo>
                    <a:pt x="2876" y="24181"/>
                  </a:lnTo>
                  <a:lnTo>
                    <a:pt x="2915" y="24299"/>
                  </a:lnTo>
                  <a:lnTo>
                    <a:pt x="3033" y="24378"/>
                  </a:lnTo>
                  <a:lnTo>
                    <a:pt x="3151" y="24417"/>
                  </a:lnTo>
                  <a:lnTo>
                    <a:pt x="3309" y="24417"/>
                  </a:lnTo>
                  <a:lnTo>
                    <a:pt x="3427" y="24338"/>
                  </a:lnTo>
                  <a:lnTo>
                    <a:pt x="3466" y="24259"/>
                  </a:lnTo>
                  <a:lnTo>
                    <a:pt x="3545" y="24141"/>
                  </a:lnTo>
                  <a:lnTo>
                    <a:pt x="3742" y="22842"/>
                  </a:lnTo>
                  <a:lnTo>
                    <a:pt x="3742" y="22684"/>
                  </a:lnTo>
                  <a:lnTo>
                    <a:pt x="3703" y="22566"/>
                  </a:lnTo>
                  <a:lnTo>
                    <a:pt x="3585" y="22487"/>
                  </a:lnTo>
                  <a:lnTo>
                    <a:pt x="3466" y="22448"/>
                  </a:lnTo>
                  <a:close/>
                  <a:moveTo>
                    <a:pt x="32373" y="23078"/>
                  </a:moveTo>
                  <a:lnTo>
                    <a:pt x="32254" y="23117"/>
                  </a:lnTo>
                  <a:lnTo>
                    <a:pt x="32136" y="23196"/>
                  </a:lnTo>
                  <a:lnTo>
                    <a:pt x="32057" y="23275"/>
                  </a:lnTo>
                  <a:lnTo>
                    <a:pt x="32057" y="23432"/>
                  </a:lnTo>
                  <a:lnTo>
                    <a:pt x="32057" y="23551"/>
                  </a:lnTo>
                  <a:lnTo>
                    <a:pt x="32215" y="23984"/>
                  </a:lnTo>
                  <a:lnTo>
                    <a:pt x="32254" y="24456"/>
                  </a:lnTo>
                  <a:lnTo>
                    <a:pt x="32254" y="24693"/>
                  </a:lnTo>
                  <a:lnTo>
                    <a:pt x="32254" y="24811"/>
                  </a:lnTo>
                  <a:lnTo>
                    <a:pt x="32333" y="24929"/>
                  </a:lnTo>
                  <a:lnTo>
                    <a:pt x="32412" y="25008"/>
                  </a:lnTo>
                  <a:lnTo>
                    <a:pt x="32530" y="25047"/>
                  </a:lnTo>
                  <a:lnTo>
                    <a:pt x="32688" y="25047"/>
                  </a:lnTo>
                  <a:lnTo>
                    <a:pt x="32806" y="24968"/>
                  </a:lnTo>
                  <a:lnTo>
                    <a:pt x="32884" y="24890"/>
                  </a:lnTo>
                  <a:lnTo>
                    <a:pt x="32924" y="24771"/>
                  </a:lnTo>
                  <a:lnTo>
                    <a:pt x="32924" y="24456"/>
                  </a:lnTo>
                  <a:lnTo>
                    <a:pt x="32924" y="24141"/>
                  </a:lnTo>
                  <a:lnTo>
                    <a:pt x="32884" y="23866"/>
                  </a:lnTo>
                  <a:lnTo>
                    <a:pt x="32806" y="23551"/>
                  </a:lnTo>
                  <a:lnTo>
                    <a:pt x="32688" y="23275"/>
                  </a:lnTo>
                  <a:lnTo>
                    <a:pt x="32609" y="23157"/>
                  </a:lnTo>
                  <a:lnTo>
                    <a:pt x="32491" y="23117"/>
                  </a:lnTo>
                  <a:lnTo>
                    <a:pt x="32373" y="23078"/>
                  </a:lnTo>
                  <a:close/>
                  <a:moveTo>
                    <a:pt x="2876" y="25086"/>
                  </a:moveTo>
                  <a:lnTo>
                    <a:pt x="2758" y="25165"/>
                  </a:lnTo>
                  <a:lnTo>
                    <a:pt x="2679" y="25244"/>
                  </a:lnTo>
                  <a:lnTo>
                    <a:pt x="2639" y="25362"/>
                  </a:lnTo>
                  <a:lnTo>
                    <a:pt x="2403" y="26701"/>
                  </a:lnTo>
                  <a:lnTo>
                    <a:pt x="2403" y="26819"/>
                  </a:lnTo>
                  <a:lnTo>
                    <a:pt x="2442" y="26937"/>
                  </a:lnTo>
                  <a:lnTo>
                    <a:pt x="2561" y="27016"/>
                  </a:lnTo>
                  <a:lnTo>
                    <a:pt x="2679" y="27055"/>
                  </a:lnTo>
                  <a:lnTo>
                    <a:pt x="2718" y="27095"/>
                  </a:lnTo>
                  <a:lnTo>
                    <a:pt x="2836" y="27055"/>
                  </a:lnTo>
                  <a:lnTo>
                    <a:pt x="2954" y="27016"/>
                  </a:lnTo>
                  <a:lnTo>
                    <a:pt x="3033" y="26898"/>
                  </a:lnTo>
                  <a:lnTo>
                    <a:pt x="3073" y="26819"/>
                  </a:lnTo>
                  <a:lnTo>
                    <a:pt x="3309" y="25480"/>
                  </a:lnTo>
                  <a:lnTo>
                    <a:pt x="3309" y="25362"/>
                  </a:lnTo>
                  <a:lnTo>
                    <a:pt x="3230" y="25244"/>
                  </a:lnTo>
                  <a:lnTo>
                    <a:pt x="3151" y="25126"/>
                  </a:lnTo>
                  <a:lnTo>
                    <a:pt x="3033" y="25086"/>
                  </a:lnTo>
                  <a:close/>
                  <a:moveTo>
                    <a:pt x="32176" y="25638"/>
                  </a:moveTo>
                  <a:lnTo>
                    <a:pt x="32057" y="25677"/>
                  </a:lnTo>
                  <a:lnTo>
                    <a:pt x="31939" y="25717"/>
                  </a:lnTo>
                  <a:lnTo>
                    <a:pt x="31821" y="25835"/>
                  </a:lnTo>
                  <a:lnTo>
                    <a:pt x="31191" y="26977"/>
                  </a:lnTo>
                  <a:lnTo>
                    <a:pt x="31112" y="27095"/>
                  </a:lnTo>
                  <a:lnTo>
                    <a:pt x="31152" y="27252"/>
                  </a:lnTo>
                  <a:lnTo>
                    <a:pt x="31191" y="27371"/>
                  </a:lnTo>
                  <a:lnTo>
                    <a:pt x="31309" y="27449"/>
                  </a:lnTo>
                  <a:lnTo>
                    <a:pt x="31467" y="27489"/>
                  </a:lnTo>
                  <a:lnTo>
                    <a:pt x="31624" y="27449"/>
                  </a:lnTo>
                  <a:lnTo>
                    <a:pt x="31703" y="27371"/>
                  </a:lnTo>
                  <a:lnTo>
                    <a:pt x="31742" y="27331"/>
                  </a:lnTo>
                  <a:lnTo>
                    <a:pt x="32412" y="26150"/>
                  </a:lnTo>
                  <a:lnTo>
                    <a:pt x="32451" y="26032"/>
                  </a:lnTo>
                  <a:lnTo>
                    <a:pt x="32451" y="25913"/>
                  </a:lnTo>
                  <a:lnTo>
                    <a:pt x="32412" y="25795"/>
                  </a:lnTo>
                  <a:lnTo>
                    <a:pt x="32294" y="25677"/>
                  </a:lnTo>
                  <a:lnTo>
                    <a:pt x="32176" y="25638"/>
                  </a:lnTo>
                  <a:close/>
                  <a:moveTo>
                    <a:pt x="2403" y="27725"/>
                  </a:moveTo>
                  <a:lnTo>
                    <a:pt x="2285" y="27804"/>
                  </a:lnTo>
                  <a:lnTo>
                    <a:pt x="2206" y="27883"/>
                  </a:lnTo>
                  <a:lnTo>
                    <a:pt x="2167" y="28001"/>
                  </a:lnTo>
                  <a:lnTo>
                    <a:pt x="1891" y="29300"/>
                  </a:lnTo>
                  <a:lnTo>
                    <a:pt x="1891" y="29458"/>
                  </a:lnTo>
                  <a:lnTo>
                    <a:pt x="1931" y="29576"/>
                  </a:lnTo>
                  <a:lnTo>
                    <a:pt x="2049" y="29655"/>
                  </a:lnTo>
                  <a:lnTo>
                    <a:pt x="2167" y="29694"/>
                  </a:lnTo>
                  <a:lnTo>
                    <a:pt x="2246" y="29733"/>
                  </a:lnTo>
                  <a:lnTo>
                    <a:pt x="2324" y="29694"/>
                  </a:lnTo>
                  <a:lnTo>
                    <a:pt x="2442" y="29655"/>
                  </a:lnTo>
                  <a:lnTo>
                    <a:pt x="2521" y="29537"/>
                  </a:lnTo>
                  <a:lnTo>
                    <a:pt x="2561" y="29458"/>
                  </a:lnTo>
                  <a:lnTo>
                    <a:pt x="2797" y="28119"/>
                  </a:lnTo>
                  <a:lnTo>
                    <a:pt x="2797" y="28001"/>
                  </a:lnTo>
                  <a:lnTo>
                    <a:pt x="2758" y="27883"/>
                  </a:lnTo>
                  <a:lnTo>
                    <a:pt x="2679" y="27764"/>
                  </a:lnTo>
                  <a:lnTo>
                    <a:pt x="2561" y="27725"/>
                  </a:lnTo>
                  <a:close/>
                  <a:moveTo>
                    <a:pt x="30718" y="28001"/>
                  </a:moveTo>
                  <a:lnTo>
                    <a:pt x="30600" y="28040"/>
                  </a:lnTo>
                  <a:lnTo>
                    <a:pt x="30522" y="28158"/>
                  </a:lnTo>
                  <a:lnTo>
                    <a:pt x="29852" y="29300"/>
                  </a:lnTo>
                  <a:lnTo>
                    <a:pt x="29813" y="29458"/>
                  </a:lnTo>
                  <a:lnTo>
                    <a:pt x="29813" y="29576"/>
                  </a:lnTo>
                  <a:lnTo>
                    <a:pt x="29852" y="29694"/>
                  </a:lnTo>
                  <a:lnTo>
                    <a:pt x="29970" y="29773"/>
                  </a:lnTo>
                  <a:lnTo>
                    <a:pt x="30128" y="29812"/>
                  </a:lnTo>
                  <a:lnTo>
                    <a:pt x="30285" y="29773"/>
                  </a:lnTo>
                  <a:lnTo>
                    <a:pt x="30364" y="29733"/>
                  </a:lnTo>
                  <a:lnTo>
                    <a:pt x="30443" y="29655"/>
                  </a:lnTo>
                  <a:lnTo>
                    <a:pt x="31073" y="28473"/>
                  </a:lnTo>
                  <a:lnTo>
                    <a:pt x="31152" y="28355"/>
                  </a:lnTo>
                  <a:lnTo>
                    <a:pt x="31112" y="28237"/>
                  </a:lnTo>
                  <a:lnTo>
                    <a:pt x="31073" y="28119"/>
                  </a:lnTo>
                  <a:lnTo>
                    <a:pt x="30955" y="28040"/>
                  </a:lnTo>
                  <a:lnTo>
                    <a:pt x="30837" y="28001"/>
                  </a:lnTo>
                  <a:close/>
                  <a:moveTo>
                    <a:pt x="29380" y="30324"/>
                  </a:moveTo>
                  <a:lnTo>
                    <a:pt x="29261" y="30364"/>
                  </a:lnTo>
                  <a:lnTo>
                    <a:pt x="29183" y="30482"/>
                  </a:lnTo>
                  <a:lnTo>
                    <a:pt x="28513" y="31663"/>
                  </a:lnTo>
                  <a:lnTo>
                    <a:pt x="28474" y="31781"/>
                  </a:lnTo>
                  <a:lnTo>
                    <a:pt x="28474" y="31899"/>
                  </a:lnTo>
                  <a:lnTo>
                    <a:pt x="28553" y="32018"/>
                  </a:lnTo>
                  <a:lnTo>
                    <a:pt x="28631" y="32096"/>
                  </a:lnTo>
                  <a:lnTo>
                    <a:pt x="28789" y="32136"/>
                  </a:lnTo>
                  <a:lnTo>
                    <a:pt x="28986" y="32096"/>
                  </a:lnTo>
                  <a:lnTo>
                    <a:pt x="29025" y="32057"/>
                  </a:lnTo>
                  <a:lnTo>
                    <a:pt x="29104" y="31978"/>
                  </a:lnTo>
                  <a:lnTo>
                    <a:pt x="29773" y="30797"/>
                  </a:lnTo>
                  <a:lnTo>
                    <a:pt x="29813" y="30679"/>
                  </a:lnTo>
                  <a:lnTo>
                    <a:pt x="29813" y="30560"/>
                  </a:lnTo>
                  <a:lnTo>
                    <a:pt x="29734" y="30442"/>
                  </a:lnTo>
                  <a:lnTo>
                    <a:pt x="29655" y="30364"/>
                  </a:lnTo>
                  <a:lnTo>
                    <a:pt x="29498" y="30324"/>
                  </a:lnTo>
                  <a:close/>
                  <a:moveTo>
                    <a:pt x="1891" y="30364"/>
                  </a:moveTo>
                  <a:lnTo>
                    <a:pt x="1773" y="30403"/>
                  </a:lnTo>
                  <a:lnTo>
                    <a:pt x="1694" y="30521"/>
                  </a:lnTo>
                  <a:lnTo>
                    <a:pt x="1655" y="30639"/>
                  </a:lnTo>
                  <a:lnTo>
                    <a:pt x="1379" y="31939"/>
                  </a:lnTo>
                  <a:lnTo>
                    <a:pt x="1379" y="32096"/>
                  </a:lnTo>
                  <a:lnTo>
                    <a:pt x="1419" y="32214"/>
                  </a:lnTo>
                  <a:lnTo>
                    <a:pt x="1497" y="32293"/>
                  </a:lnTo>
                  <a:lnTo>
                    <a:pt x="1655" y="32333"/>
                  </a:lnTo>
                  <a:lnTo>
                    <a:pt x="1812" y="32333"/>
                  </a:lnTo>
                  <a:lnTo>
                    <a:pt x="1931" y="32293"/>
                  </a:lnTo>
                  <a:lnTo>
                    <a:pt x="1970" y="32175"/>
                  </a:lnTo>
                  <a:lnTo>
                    <a:pt x="2049" y="32096"/>
                  </a:lnTo>
                  <a:lnTo>
                    <a:pt x="2285" y="30757"/>
                  </a:lnTo>
                  <a:lnTo>
                    <a:pt x="2285" y="30639"/>
                  </a:lnTo>
                  <a:lnTo>
                    <a:pt x="2246" y="30521"/>
                  </a:lnTo>
                  <a:lnTo>
                    <a:pt x="2167" y="30403"/>
                  </a:lnTo>
                  <a:lnTo>
                    <a:pt x="2049" y="30364"/>
                  </a:lnTo>
                  <a:close/>
                  <a:moveTo>
                    <a:pt x="28041" y="32648"/>
                  </a:moveTo>
                  <a:lnTo>
                    <a:pt x="27922" y="32726"/>
                  </a:lnTo>
                  <a:lnTo>
                    <a:pt x="27844" y="32805"/>
                  </a:lnTo>
                  <a:lnTo>
                    <a:pt x="27174" y="33987"/>
                  </a:lnTo>
                  <a:lnTo>
                    <a:pt x="27135" y="34105"/>
                  </a:lnTo>
                  <a:lnTo>
                    <a:pt x="27135" y="34223"/>
                  </a:lnTo>
                  <a:lnTo>
                    <a:pt x="27214" y="34341"/>
                  </a:lnTo>
                  <a:lnTo>
                    <a:pt x="27292" y="34420"/>
                  </a:lnTo>
                  <a:lnTo>
                    <a:pt x="27489" y="34499"/>
                  </a:lnTo>
                  <a:lnTo>
                    <a:pt x="27647" y="34420"/>
                  </a:lnTo>
                  <a:lnTo>
                    <a:pt x="27725" y="34380"/>
                  </a:lnTo>
                  <a:lnTo>
                    <a:pt x="27765" y="34302"/>
                  </a:lnTo>
                  <a:lnTo>
                    <a:pt x="28434" y="33160"/>
                  </a:lnTo>
                  <a:lnTo>
                    <a:pt x="28474" y="33002"/>
                  </a:lnTo>
                  <a:lnTo>
                    <a:pt x="28474" y="32884"/>
                  </a:lnTo>
                  <a:lnTo>
                    <a:pt x="28395" y="32766"/>
                  </a:lnTo>
                  <a:lnTo>
                    <a:pt x="28316" y="32687"/>
                  </a:lnTo>
                  <a:lnTo>
                    <a:pt x="28198" y="32648"/>
                  </a:lnTo>
                  <a:close/>
                  <a:moveTo>
                    <a:pt x="1379" y="33002"/>
                  </a:moveTo>
                  <a:lnTo>
                    <a:pt x="1261" y="33042"/>
                  </a:lnTo>
                  <a:lnTo>
                    <a:pt x="1143" y="33120"/>
                  </a:lnTo>
                  <a:lnTo>
                    <a:pt x="1104" y="33278"/>
                  </a:lnTo>
                  <a:lnTo>
                    <a:pt x="828" y="34577"/>
                  </a:lnTo>
                  <a:lnTo>
                    <a:pt x="828" y="34696"/>
                  </a:lnTo>
                  <a:lnTo>
                    <a:pt x="867" y="34814"/>
                  </a:lnTo>
                  <a:lnTo>
                    <a:pt x="946" y="34932"/>
                  </a:lnTo>
                  <a:lnTo>
                    <a:pt x="1064" y="34971"/>
                  </a:lnTo>
                  <a:lnTo>
                    <a:pt x="1261" y="34971"/>
                  </a:lnTo>
                  <a:lnTo>
                    <a:pt x="1379" y="34892"/>
                  </a:lnTo>
                  <a:lnTo>
                    <a:pt x="1419" y="34814"/>
                  </a:lnTo>
                  <a:lnTo>
                    <a:pt x="1497" y="34696"/>
                  </a:lnTo>
                  <a:lnTo>
                    <a:pt x="1773" y="33396"/>
                  </a:lnTo>
                  <a:lnTo>
                    <a:pt x="1773" y="33278"/>
                  </a:lnTo>
                  <a:lnTo>
                    <a:pt x="1694" y="33160"/>
                  </a:lnTo>
                  <a:lnTo>
                    <a:pt x="1615" y="33042"/>
                  </a:lnTo>
                  <a:lnTo>
                    <a:pt x="1497" y="33002"/>
                  </a:lnTo>
                  <a:close/>
                  <a:moveTo>
                    <a:pt x="26741" y="34971"/>
                  </a:moveTo>
                  <a:lnTo>
                    <a:pt x="26623" y="35050"/>
                  </a:lnTo>
                  <a:lnTo>
                    <a:pt x="26505" y="35129"/>
                  </a:lnTo>
                  <a:lnTo>
                    <a:pt x="25875" y="36310"/>
                  </a:lnTo>
                  <a:lnTo>
                    <a:pt x="25796" y="36428"/>
                  </a:lnTo>
                  <a:lnTo>
                    <a:pt x="25835" y="36586"/>
                  </a:lnTo>
                  <a:lnTo>
                    <a:pt x="25875" y="36665"/>
                  </a:lnTo>
                  <a:lnTo>
                    <a:pt x="25993" y="36783"/>
                  </a:lnTo>
                  <a:lnTo>
                    <a:pt x="26150" y="36822"/>
                  </a:lnTo>
                  <a:lnTo>
                    <a:pt x="26308" y="36783"/>
                  </a:lnTo>
                  <a:lnTo>
                    <a:pt x="26387" y="36704"/>
                  </a:lnTo>
                  <a:lnTo>
                    <a:pt x="26426" y="36665"/>
                  </a:lnTo>
                  <a:lnTo>
                    <a:pt x="27095" y="35483"/>
                  </a:lnTo>
                  <a:lnTo>
                    <a:pt x="27135" y="35365"/>
                  </a:lnTo>
                  <a:lnTo>
                    <a:pt x="27135" y="35208"/>
                  </a:lnTo>
                  <a:lnTo>
                    <a:pt x="27095" y="35129"/>
                  </a:lnTo>
                  <a:lnTo>
                    <a:pt x="26977" y="35011"/>
                  </a:lnTo>
                  <a:lnTo>
                    <a:pt x="26859" y="34971"/>
                  </a:lnTo>
                  <a:close/>
                  <a:moveTo>
                    <a:pt x="788" y="35641"/>
                  </a:moveTo>
                  <a:lnTo>
                    <a:pt x="670" y="35680"/>
                  </a:lnTo>
                  <a:lnTo>
                    <a:pt x="592" y="35759"/>
                  </a:lnTo>
                  <a:lnTo>
                    <a:pt x="552" y="35877"/>
                  </a:lnTo>
                  <a:lnTo>
                    <a:pt x="237" y="37177"/>
                  </a:lnTo>
                  <a:lnTo>
                    <a:pt x="237" y="37334"/>
                  </a:lnTo>
                  <a:lnTo>
                    <a:pt x="276" y="37452"/>
                  </a:lnTo>
                  <a:lnTo>
                    <a:pt x="395" y="37531"/>
                  </a:lnTo>
                  <a:lnTo>
                    <a:pt x="513" y="37610"/>
                  </a:lnTo>
                  <a:lnTo>
                    <a:pt x="592" y="37610"/>
                  </a:lnTo>
                  <a:lnTo>
                    <a:pt x="670" y="37570"/>
                  </a:lnTo>
                  <a:lnTo>
                    <a:pt x="788" y="37531"/>
                  </a:lnTo>
                  <a:lnTo>
                    <a:pt x="867" y="37452"/>
                  </a:lnTo>
                  <a:lnTo>
                    <a:pt x="907" y="37334"/>
                  </a:lnTo>
                  <a:lnTo>
                    <a:pt x="1182" y="36035"/>
                  </a:lnTo>
                  <a:lnTo>
                    <a:pt x="1182" y="35877"/>
                  </a:lnTo>
                  <a:lnTo>
                    <a:pt x="1143" y="35759"/>
                  </a:lnTo>
                  <a:lnTo>
                    <a:pt x="1064" y="35680"/>
                  </a:lnTo>
                  <a:lnTo>
                    <a:pt x="946" y="35641"/>
                  </a:lnTo>
                  <a:close/>
                  <a:moveTo>
                    <a:pt x="25520" y="37295"/>
                  </a:moveTo>
                  <a:lnTo>
                    <a:pt x="25402" y="37334"/>
                  </a:lnTo>
                  <a:lnTo>
                    <a:pt x="25284" y="37373"/>
                  </a:lnTo>
                  <a:lnTo>
                    <a:pt x="25205" y="37492"/>
                  </a:lnTo>
                  <a:lnTo>
                    <a:pt x="24536" y="38634"/>
                  </a:lnTo>
                  <a:lnTo>
                    <a:pt x="24496" y="38791"/>
                  </a:lnTo>
                  <a:lnTo>
                    <a:pt x="24496" y="38909"/>
                  </a:lnTo>
                  <a:lnTo>
                    <a:pt x="24536" y="39028"/>
                  </a:lnTo>
                  <a:lnTo>
                    <a:pt x="24654" y="39106"/>
                  </a:lnTo>
                  <a:lnTo>
                    <a:pt x="24811" y="39146"/>
                  </a:lnTo>
                  <a:lnTo>
                    <a:pt x="24969" y="39106"/>
                  </a:lnTo>
                  <a:lnTo>
                    <a:pt x="25048" y="39067"/>
                  </a:lnTo>
                  <a:lnTo>
                    <a:pt x="25126" y="38988"/>
                  </a:lnTo>
                  <a:lnTo>
                    <a:pt x="25756" y="37807"/>
                  </a:lnTo>
                  <a:lnTo>
                    <a:pt x="25835" y="37689"/>
                  </a:lnTo>
                  <a:lnTo>
                    <a:pt x="25796" y="37570"/>
                  </a:lnTo>
                  <a:lnTo>
                    <a:pt x="25756" y="37452"/>
                  </a:lnTo>
                  <a:lnTo>
                    <a:pt x="25638" y="37373"/>
                  </a:lnTo>
                  <a:lnTo>
                    <a:pt x="25520" y="37295"/>
                  </a:lnTo>
                  <a:close/>
                  <a:moveTo>
                    <a:pt x="355" y="38240"/>
                  </a:moveTo>
                  <a:lnTo>
                    <a:pt x="198" y="38279"/>
                  </a:lnTo>
                  <a:lnTo>
                    <a:pt x="119" y="38358"/>
                  </a:lnTo>
                  <a:lnTo>
                    <a:pt x="40" y="38476"/>
                  </a:lnTo>
                  <a:lnTo>
                    <a:pt x="1" y="38594"/>
                  </a:lnTo>
                  <a:lnTo>
                    <a:pt x="40" y="38949"/>
                  </a:lnTo>
                  <a:lnTo>
                    <a:pt x="119" y="39343"/>
                  </a:lnTo>
                  <a:lnTo>
                    <a:pt x="237" y="39697"/>
                  </a:lnTo>
                  <a:lnTo>
                    <a:pt x="395" y="40012"/>
                  </a:lnTo>
                  <a:lnTo>
                    <a:pt x="473" y="40091"/>
                  </a:lnTo>
                  <a:lnTo>
                    <a:pt x="513" y="40170"/>
                  </a:lnTo>
                  <a:lnTo>
                    <a:pt x="710" y="40209"/>
                  </a:lnTo>
                  <a:lnTo>
                    <a:pt x="867" y="40170"/>
                  </a:lnTo>
                  <a:lnTo>
                    <a:pt x="946" y="40051"/>
                  </a:lnTo>
                  <a:lnTo>
                    <a:pt x="1025" y="39973"/>
                  </a:lnTo>
                  <a:lnTo>
                    <a:pt x="1025" y="39815"/>
                  </a:lnTo>
                  <a:lnTo>
                    <a:pt x="985" y="39697"/>
                  </a:lnTo>
                  <a:lnTo>
                    <a:pt x="867" y="39421"/>
                  </a:lnTo>
                  <a:lnTo>
                    <a:pt x="749" y="39146"/>
                  </a:lnTo>
                  <a:lnTo>
                    <a:pt x="710" y="38870"/>
                  </a:lnTo>
                  <a:lnTo>
                    <a:pt x="670" y="38594"/>
                  </a:lnTo>
                  <a:lnTo>
                    <a:pt x="670" y="38437"/>
                  </a:lnTo>
                  <a:lnTo>
                    <a:pt x="592" y="38358"/>
                  </a:lnTo>
                  <a:lnTo>
                    <a:pt x="473" y="38279"/>
                  </a:lnTo>
                  <a:lnTo>
                    <a:pt x="355" y="38240"/>
                  </a:lnTo>
                  <a:close/>
                  <a:moveTo>
                    <a:pt x="5435" y="40445"/>
                  </a:moveTo>
                  <a:lnTo>
                    <a:pt x="4490" y="40642"/>
                  </a:lnTo>
                  <a:lnTo>
                    <a:pt x="4136" y="40721"/>
                  </a:lnTo>
                  <a:lnTo>
                    <a:pt x="4018" y="40760"/>
                  </a:lnTo>
                  <a:lnTo>
                    <a:pt x="3939" y="40878"/>
                  </a:lnTo>
                  <a:lnTo>
                    <a:pt x="3900" y="40997"/>
                  </a:lnTo>
                  <a:lnTo>
                    <a:pt x="3900" y="41115"/>
                  </a:lnTo>
                  <a:lnTo>
                    <a:pt x="3939" y="41233"/>
                  </a:lnTo>
                  <a:lnTo>
                    <a:pt x="4018" y="41312"/>
                  </a:lnTo>
                  <a:lnTo>
                    <a:pt x="4097" y="41351"/>
                  </a:lnTo>
                  <a:lnTo>
                    <a:pt x="4215" y="41390"/>
                  </a:lnTo>
                  <a:lnTo>
                    <a:pt x="4293" y="41390"/>
                  </a:lnTo>
                  <a:lnTo>
                    <a:pt x="4608" y="41312"/>
                  </a:lnTo>
                  <a:lnTo>
                    <a:pt x="5593" y="41115"/>
                  </a:lnTo>
                  <a:lnTo>
                    <a:pt x="5711" y="41036"/>
                  </a:lnTo>
                  <a:lnTo>
                    <a:pt x="5790" y="40957"/>
                  </a:lnTo>
                  <a:lnTo>
                    <a:pt x="5869" y="40839"/>
                  </a:lnTo>
                  <a:lnTo>
                    <a:pt x="5869" y="40721"/>
                  </a:lnTo>
                  <a:lnTo>
                    <a:pt x="5790" y="40603"/>
                  </a:lnTo>
                  <a:lnTo>
                    <a:pt x="5711" y="40485"/>
                  </a:lnTo>
                  <a:lnTo>
                    <a:pt x="5593" y="40445"/>
                  </a:lnTo>
                  <a:close/>
                  <a:moveTo>
                    <a:pt x="24063" y="39658"/>
                  </a:moveTo>
                  <a:lnTo>
                    <a:pt x="23945" y="39697"/>
                  </a:lnTo>
                  <a:lnTo>
                    <a:pt x="23866" y="39815"/>
                  </a:lnTo>
                  <a:lnTo>
                    <a:pt x="23197" y="40997"/>
                  </a:lnTo>
                  <a:lnTo>
                    <a:pt x="23157" y="41115"/>
                  </a:lnTo>
                  <a:lnTo>
                    <a:pt x="23157" y="41233"/>
                  </a:lnTo>
                  <a:lnTo>
                    <a:pt x="23236" y="41351"/>
                  </a:lnTo>
                  <a:lnTo>
                    <a:pt x="23315" y="41430"/>
                  </a:lnTo>
                  <a:lnTo>
                    <a:pt x="23472" y="41469"/>
                  </a:lnTo>
                  <a:lnTo>
                    <a:pt x="23669" y="41430"/>
                  </a:lnTo>
                  <a:lnTo>
                    <a:pt x="23709" y="41390"/>
                  </a:lnTo>
                  <a:lnTo>
                    <a:pt x="23787" y="41312"/>
                  </a:lnTo>
                  <a:lnTo>
                    <a:pt x="24457" y="40130"/>
                  </a:lnTo>
                  <a:lnTo>
                    <a:pt x="24496" y="40012"/>
                  </a:lnTo>
                  <a:lnTo>
                    <a:pt x="24496" y="39894"/>
                  </a:lnTo>
                  <a:lnTo>
                    <a:pt x="24417" y="39776"/>
                  </a:lnTo>
                  <a:lnTo>
                    <a:pt x="24299" y="39697"/>
                  </a:lnTo>
                  <a:lnTo>
                    <a:pt x="24181" y="39658"/>
                  </a:lnTo>
                  <a:close/>
                  <a:moveTo>
                    <a:pt x="1537" y="40485"/>
                  </a:moveTo>
                  <a:lnTo>
                    <a:pt x="1419" y="40563"/>
                  </a:lnTo>
                  <a:lnTo>
                    <a:pt x="1340" y="40642"/>
                  </a:lnTo>
                  <a:lnTo>
                    <a:pt x="1300" y="40760"/>
                  </a:lnTo>
                  <a:lnTo>
                    <a:pt x="1300" y="40918"/>
                  </a:lnTo>
                  <a:lnTo>
                    <a:pt x="1340" y="41036"/>
                  </a:lnTo>
                  <a:lnTo>
                    <a:pt x="1458" y="41115"/>
                  </a:lnTo>
                  <a:lnTo>
                    <a:pt x="1773" y="41272"/>
                  </a:lnTo>
                  <a:lnTo>
                    <a:pt x="2127" y="41430"/>
                  </a:lnTo>
                  <a:lnTo>
                    <a:pt x="2482" y="41509"/>
                  </a:lnTo>
                  <a:lnTo>
                    <a:pt x="2876" y="41548"/>
                  </a:lnTo>
                  <a:lnTo>
                    <a:pt x="2994" y="41548"/>
                  </a:lnTo>
                  <a:lnTo>
                    <a:pt x="3112" y="41469"/>
                  </a:lnTo>
                  <a:lnTo>
                    <a:pt x="3191" y="41351"/>
                  </a:lnTo>
                  <a:lnTo>
                    <a:pt x="3230" y="41233"/>
                  </a:lnTo>
                  <a:lnTo>
                    <a:pt x="3191" y="41115"/>
                  </a:lnTo>
                  <a:lnTo>
                    <a:pt x="3151" y="40997"/>
                  </a:lnTo>
                  <a:lnTo>
                    <a:pt x="3033" y="40918"/>
                  </a:lnTo>
                  <a:lnTo>
                    <a:pt x="2915" y="40878"/>
                  </a:lnTo>
                  <a:lnTo>
                    <a:pt x="2600" y="40839"/>
                  </a:lnTo>
                  <a:lnTo>
                    <a:pt x="2324" y="40800"/>
                  </a:lnTo>
                  <a:lnTo>
                    <a:pt x="2049" y="40682"/>
                  </a:lnTo>
                  <a:lnTo>
                    <a:pt x="1812" y="40524"/>
                  </a:lnTo>
                  <a:lnTo>
                    <a:pt x="1655" y="40485"/>
                  </a:lnTo>
                  <a:close/>
                  <a:moveTo>
                    <a:pt x="6774" y="40130"/>
                  </a:moveTo>
                  <a:lnTo>
                    <a:pt x="6814" y="40445"/>
                  </a:lnTo>
                  <a:lnTo>
                    <a:pt x="6538" y="40367"/>
                  </a:lnTo>
                  <a:lnTo>
                    <a:pt x="6223" y="41666"/>
                  </a:lnTo>
                  <a:lnTo>
                    <a:pt x="6223" y="41784"/>
                  </a:lnTo>
                  <a:lnTo>
                    <a:pt x="6263" y="41902"/>
                  </a:lnTo>
                  <a:lnTo>
                    <a:pt x="6381" y="42021"/>
                  </a:lnTo>
                  <a:lnTo>
                    <a:pt x="6499" y="42060"/>
                  </a:lnTo>
                  <a:lnTo>
                    <a:pt x="6696" y="42060"/>
                  </a:lnTo>
                  <a:lnTo>
                    <a:pt x="6774" y="42021"/>
                  </a:lnTo>
                  <a:lnTo>
                    <a:pt x="6853" y="41902"/>
                  </a:lnTo>
                  <a:lnTo>
                    <a:pt x="6893" y="41824"/>
                  </a:lnTo>
                  <a:lnTo>
                    <a:pt x="7168" y="40524"/>
                  </a:lnTo>
                  <a:lnTo>
                    <a:pt x="7208" y="40445"/>
                  </a:lnTo>
                  <a:lnTo>
                    <a:pt x="7168" y="40367"/>
                  </a:lnTo>
                  <a:lnTo>
                    <a:pt x="7090" y="40209"/>
                  </a:lnTo>
                  <a:lnTo>
                    <a:pt x="7011" y="40170"/>
                  </a:lnTo>
                  <a:lnTo>
                    <a:pt x="6932" y="40130"/>
                  </a:lnTo>
                  <a:close/>
                  <a:moveTo>
                    <a:pt x="22724" y="41981"/>
                  </a:moveTo>
                  <a:lnTo>
                    <a:pt x="22606" y="42060"/>
                  </a:lnTo>
                  <a:lnTo>
                    <a:pt x="22527" y="42139"/>
                  </a:lnTo>
                  <a:lnTo>
                    <a:pt x="21858" y="43320"/>
                  </a:lnTo>
                  <a:lnTo>
                    <a:pt x="21818" y="43438"/>
                  </a:lnTo>
                  <a:lnTo>
                    <a:pt x="21818" y="43556"/>
                  </a:lnTo>
                  <a:lnTo>
                    <a:pt x="21897" y="43675"/>
                  </a:lnTo>
                  <a:lnTo>
                    <a:pt x="21976" y="43753"/>
                  </a:lnTo>
                  <a:lnTo>
                    <a:pt x="22173" y="43832"/>
                  </a:lnTo>
                  <a:lnTo>
                    <a:pt x="22330" y="43753"/>
                  </a:lnTo>
                  <a:lnTo>
                    <a:pt x="22409" y="43714"/>
                  </a:lnTo>
                  <a:lnTo>
                    <a:pt x="22448" y="43635"/>
                  </a:lnTo>
                  <a:lnTo>
                    <a:pt x="23118" y="42493"/>
                  </a:lnTo>
                  <a:lnTo>
                    <a:pt x="23157" y="42336"/>
                  </a:lnTo>
                  <a:lnTo>
                    <a:pt x="23157" y="42217"/>
                  </a:lnTo>
                  <a:lnTo>
                    <a:pt x="23078" y="42099"/>
                  </a:lnTo>
                  <a:lnTo>
                    <a:pt x="23000" y="42021"/>
                  </a:lnTo>
                  <a:lnTo>
                    <a:pt x="22882" y="41981"/>
                  </a:lnTo>
                  <a:close/>
                  <a:moveTo>
                    <a:pt x="6223" y="42729"/>
                  </a:moveTo>
                  <a:lnTo>
                    <a:pt x="6105" y="42769"/>
                  </a:lnTo>
                  <a:lnTo>
                    <a:pt x="5987" y="42848"/>
                  </a:lnTo>
                  <a:lnTo>
                    <a:pt x="5947" y="42966"/>
                  </a:lnTo>
                  <a:lnTo>
                    <a:pt x="5632" y="44265"/>
                  </a:lnTo>
                  <a:lnTo>
                    <a:pt x="5632" y="44423"/>
                  </a:lnTo>
                  <a:lnTo>
                    <a:pt x="5672" y="44541"/>
                  </a:lnTo>
                  <a:lnTo>
                    <a:pt x="5751" y="44620"/>
                  </a:lnTo>
                  <a:lnTo>
                    <a:pt x="5869" y="44698"/>
                  </a:lnTo>
                  <a:lnTo>
                    <a:pt x="5947" y="44698"/>
                  </a:lnTo>
                  <a:lnTo>
                    <a:pt x="6066" y="44659"/>
                  </a:lnTo>
                  <a:lnTo>
                    <a:pt x="6184" y="44620"/>
                  </a:lnTo>
                  <a:lnTo>
                    <a:pt x="6263" y="44541"/>
                  </a:lnTo>
                  <a:lnTo>
                    <a:pt x="6302" y="44423"/>
                  </a:lnTo>
                  <a:lnTo>
                    <a:pt x="6578" y="43123"/>
                  </a:lnTo>
                  <a:lnTo>
                    <a:pt x="6578" y="43005"/>
                  </a:lnTo>
                  <a:lnTo>
                    <a:pt x="6538" y="42887"/>
                  </a:lnTo>
                  <a:lnTo>
                    <a:pt x="6459" y="42769"/>
                  </a:lnTo>
                  <a:lnTo>
                    <a:pt x="6341" y="42729"/>
                  </a:lnTo>
                  <a:close/>
                  <a:moveTo>
                    <a:pt x="21385" y="44305"/>
                  </a:moveTo>
                  <a:lnTo>
                    <a:pt x="21306" y="44383"/>
                  </a:lnTo>
                  <a:lnTo>
                    <a:pt x="21188" y="44462"/>
                  </a:lnTo>
                  <a:lnTo>
                    <a:pt x="20519" y="45644"/>
                  </a:lnTo>
                  <a:lnTo>
                    <a:pt x="20479" y="45762"/>
                  </a:lnTo>
                  <a:lnTo>
                    <a:pt x="20519" y="45880"/>
                  </a:lnTo>
                  <a:lnTo>
                    <a:pt x="20558" y="45998"/>
                  </a:lnTo>
                  <a:lnTo>
                    <a:pt x="20676" y="46116"/>
                  </a:lnTo>
                  <a:lnTo>
                    <a:pt x="20834" y="46156"/>
                  </a:lnTo>
                  <a:lnTo>
                    <a:pt x="20991" y="46116"/>
                  </a:lnTo>
                  <a:lnTo>
                    <a:pt x="21070" y="46037"/>
                  </a:lnTo>
                  <a:lnTo>
                    <a:pt x="21109" y="45959"/>
                  </a:lnTo>
                  <a:lnTo>
                    <a:pt x="21779" y="44817"/>
                  </a:lnTo>
                  <a:lnTo>
                    <a:pt x="21818" y="44698"/>
                  </a:lnTo>
                  <a:lnTo>
                    <a:pt x="21818" y="44541"/>
                  </a:lnTo>
                  <a:lnTo>
                    <a:pt x="21779" y="44423"/>
                  </a:lnTo>
                  <a:lnTo>
                    <a:pt x="21661" y="44344"/>
                  </a:lnTo>
                  <a:lnTo>
                    <a:pt x="21543" y="44305"/>
                  </a:lnTo>
                  <a:close/>
                  <a:moveTo>
                    <a:pt x="5593" y="45329"/>
                  </a:moveTo>
                  <a:lnTo>
                    <a:pt x="5475" y="45368"/>
                  </a:lnTo>
                  <a:lnTo>
                    <a:pt x="5396" y="45447"/>
                  </a:lnTo>
                  <a:lnTo>
                    <a:pt x="5317" y="45604"/>
                  </a:lnTo>
                  <a:lnTo>
                    <a:pt x="5042" y="46904"/>
                  </a:lnTo>
                  <a:lnTo>
                    <a:pt x="5042" y="47022"/>
                  </a:lnTo>
                  <a:lnTo>
                    <a:pt x="5081" y="47140"/>
                  </a:lnTo>
                  <a:lnTo>
                    <a:pt x="5160" y="47258"/>
                  </a:lnTo>
                  <a:lnTo>
                    <a:pt x="5278" y="47298"/>
                  </a:lnTo>
                  <a:lnTo>
                    <a:pt x="5475" y="47298"/>
                  </a:lnTo>
                  <a:lnTo>
                    <a:pt x="5554" y="47219"/>
                  </a:lnTo>
                  <a:lnTo>
                    <a:pt x="5632" y="47140"/>
                  </a:lnTo>
                  <a:lnTo>
                    <a:pt x="5672" y="47061"/>
                  </a:lnTo>
                  <a:lnTo>
                    <a:pt x="5987" y="45722"/>
                  </a:lnTo>
                  <a:lnTo>
                    <a:pt x="5987" y="45604"/>
                  </a:lnTo>
                  <a:lnTo>
                    <a:pt x="5947" y="45486"/>
                  </a:lnTo>
                  <a:lnTo>
                    <a:pt x="5869" y="45407"/>
                  </a:lnTo>
                  <a:lnTo>
                    <a:pt x="5751" y="45329"/>
                  </a:lnTo>
                  <a:close/>
                  <a:moveTo>
                    <a:pt x="20204" y="46628"/>
                  </a:moveTo>
                  <a:lnTo>
                    <a:pt x="20085" y="46668"/>
                  </a:lnTo>
                  <a:lnTo>
                    <a:pt x="19967" y="46707"/>
                  </a:lnTo>
                  <a:lnTo>
                    <a:pt x="19889" y="46825"/>
                  </a:lnTo>
                  <a:lnTo>
                    <a:pt x="19219" y="47967"/>
                  </a:lnTo>
                  <a:lnTo>
                    <a:pt x="19180" y="48085"/>
                  </a:lnTo>
                  <a:lnTo>
                    <a:pt x="19180" y="48243"/>
                  </a:lnTo>
                  <a:lnTo>
                    <a:pt x="19219" y="48361"/>
                  </a:lnTo>
                  <a:lnTo>
                    <a:pt x="19337" y="48440"/>
                  </a:lnTo>
                  <a:lnTo>
                    <a:pt x="19495" y="48479"/>
                  </a:lnTo>
                  <a:lnTo>
                    <a:pt x="19652" y="48440"/>
                  </a:lnTo>
                  <a:lnTo>
                    <a:pt x="19731" y="48400"/>
                  </a:lnTo>
                  <a:lnTo>
                    <a:pt x="19810" y="48322"/>
                  </a:lnTo>
                  <a:lnTo>
                    <a:pt x="20440" y="47140"/>
                  </a:lnTo>
                  <a:lnTo>
                    <a:pt x="20479" y="47022"/>
                  </a:lnTo>
                  <a:lnTo>
                    <a:pt x="20479" y="46904"/>
                  </a:lnTo>
                  <a:lnTo>
                    <a:pt x="20440" y="46786"/>
                  </a:lnTo>
                  <a:lnTo>
                    <a:pt x="20322" y="46668"/>
                  </a:lnTo>
                  <a:lnTo>
                    <a:pt x="20204" y="46628"/>
                  </a:lnTo>
                  <a:close/>
                  <a:moveTo>
                    <a:pt x="5002" y="47967"/>
                  </a:moveTo>
                  <a:lnTo>
                    <a:pt x="4884" y="48007"/>
                  </a:lnTo>
                  <a:lnTo>
                    <a:pt x="4805" y="48085"/>
                  </a:lnTo>
                  <a:lnTo>
                    <a:pt x="4727" y="48203"/>
                  </a:lnTo>
                  <a:lnTo>
                    <a:pt x="4412" y="49503"/>
                  </a:lnTo>
                  <a:lnTo>
                    <a:pt x="4412" y="49661"/>
                  </a:lnTo>
                  <a:lnTo>
                    <a:pt x="4490" y="49779"/>
                  </a:lnTo>
                  <a:lnTo>
                    <a:pt x="4569" y="49857"/>
                  </a:lnTo>
                  <a:lnTo>
                    <a:pt x="4687" y="49897"/>
                  </a:lnTo>
                  <a:lnTo>
                    <a:pt x="4766" y="49936"/>
                  </a:lnTo>
                  <a:lnTo>
                    <a:pt x="4884" y="49897"/>
                  </a:lnTo>
                  <a:lnTo>
                    <a:pt x="4963" y="49857"/>
                  </a:lnTo>
                  <a:lnTo>
                    <a:pt x="5042" y="49779"/>
                  </a:lnTo>
                  <a:lnTo>
                    <a:pt x="5081" y="49661"/>
                  </a:lnTo>
                  <a:lnTo>
                    <a:pt x="5396" y="48361"/>
                  </a:lnTo>
                  <a:lnTo>
                    <a:pt x="5396" y="48203"/>
                  </a:lnTo>
                  <a:lnTo>
                    <a:pt x="5357" y="48085"/>
                  </a:lnTo>
                  <a:lnTo>
                    <a:pt x="5239" y="48007"/>
                  </a:lnTo>
                  <a:lnTo>
                    <a:pt x="5120" y="47967"/>
                  </a:lnTo>
                  <a:close/>
                  <a:moveTo>
                    <a:pt x="18746" y="48991"/>
                  </a:moveTo>
                  <a:lnTo>
                    <a:pt x="18628" y="49030"/>
                  </a:lnTo>
                  <a:lnTo>
                    <a:pt x="18550" y="49149"/>
                  </a:lnTo>
                  <a:lnTo>
                    <a:pt x="17880" y="50291"/>
                  </a:lnTo>
                  <a:lnTo>
                    <a:pt x="17841" y="50448"/>
                  </a:lnTo>
                  <a:lnTo>
                    <a:pt x="17841" y="50566"/>
                  </a:lnTo>
                  <a:lnTo>
                    <a:pt x="17919" y="50685"/>
                  </a:lnTo>
                  <a:lnTo>
                    <a:pt x="17998" y="50763"/>
                  </a:lnTo>
                  <a:lnTo>
                    <a:pt x="18156" y="50803"/>
                  </a:lnTo>
                  <a:lnTo>
                    <a:pt x="18353" y="50763"/>
                  </a:lnTo>
                  <a:lnTo>
                    <a:pt x="18392" y="50724"/>
                  </a:lnTo>
                  <a:lnTo>
                    <a:pt x="18471" y="50645"/>
                  </a:lnTo>
                  <a:lnTo>
                    <a:pt x="19140" y="49464"/>
                  </a:lnTo>
                  <a:lnTo>
                    <a:pt x="19180" y="49346"/>
                  </a:lnTo>
                  <a:lnTo>
                    <a:pt x="19140" y="49227"/>
                  </a:lnTo>
                  <a:lnTo>
                    <a:pt x="19101" y="49109"/>
                  </a:lnTo>
                  <a:lnTo>
                    <a:pt x="18983" y="49030"/>
                  </a:lnTo>
                  <a:lnTo>
                    <a:pt x="18865" y="48991"/>
                  </a:lnTo>
                  <a:close/>
                  <a:moveTo>
                    <a:pt x="4412" y="50566"/>
                  </a:moveTo>
                  <a:lnTo>
                    <a:pt x="4293" y="50606"/>
                  </a:lnTo>
                  <a:lnTo>
                    <a:pt x="4175" y="50685"/>
                  </a:lnTo>
                  <a:lnTo>
                    <a:pt x="4136" y="50803"/>
                  </a:lnTo>
                  <a:lnTo>
                    <a:pt x="3821" y="52142"/>
                  </a:lnTo>
                  <a:lnTo>
                    <a:pt x="3821" y="52260"/>
                  </a:lnTo>
                  <a:lnTo>
                    <a:pt x="3860" y="52378"/>
                  </a:lnTo>
                  <a:lnTo>
                    <a:pt x="3939" y="52457"/>
                  </a:lnTo>
                  <a:lnTo>
                    <a:pt x="4097" y="52535"/>
                  </a:lnTo>
                  <a:lnTo>
                    <a:pt x="4254" y="52535"/>
                  </a:lnTo>
                  <a:lnTo>
                    <a:pt x="4372" y="52457"/>
                  </a:lnTo>
                  <a:lnTo>
                    <a:pt x="4451" y="52378"/>
                  </a:lnTo>
                  <a:lnTo>
                    <a:pt x="4490" y="52260"/>
                  </a:lnTo>
                  <a:lnTo>
                    <a:pt x="4766" y="50960"/>
                  </a:lnTo>
                  <a:lnTo>
                    <a:pt x="4766" y="50842"/>
                  </a:lnTo>
                  <a:lnTo>
                    <a:pt x="4727" y="50724"/>
                  </a:lnTo>
                  <a:lnTo>
                    <a:pt x="4648" y="50606"/>
                  </a:lnTo>
                  <a:lnTo>
                    <a:pt x="4530" y="50566"/>
                  </a:lnTo>
                  <a:close/>
                  <a:moveTo>
                    <a:pt x="17408" y="51315"/>
                  </a:moveTo>
                  <a:lnTo>
                    <a:pt x="17289" y="51393"/>
                  </a:lnTo>
                  <a:lnTo>
                    <a:pt x="17211" y="51472"/>
                  </a:lnTo>
                  <a:lnTo>
                    <a:pt x="16541" y="52654"/>
                  </a:lnTo>
                  <a:lnTo>
                    <a:pt x="16502" y="52772"/>
                  </a:lnTo>
                  <a:lnTo>
                    <a:pt x="16502" y="52890"/>
                  </a:lnTo>
                  <a:lnTo>
                    <a:pt x="16580" y="53008"/>
                  </a:lnTo>
                  <a:lnTo>
                    <a:pt x="16659" y="53087"/>
                  </a:lnTo>
                  <a:lnTo>
                    <a:pt x="16856" y="53126"/>
                  </a:lnTo>
                  <a:lnTo>
                    <a:pt x="17014" y="53087"/>
                  </a:lnTo>
                  <a:lnTo>
                    <a:pt x="17092" y="53047"/>
                  </a:lnTo>
                  <a:lnTo>
                    <a:pt x="17132" y="52969"/>
                  </a:lnTo>
                  <a:lnTo>
                    <a:pt x="17801" y="51827"/>
                  </a:lnTo>
                  <a:lnTo>
                    <a:pt x="17841" y="51669"/>
                  </a:lnTo>
                  <a:lnTo>
                    <a:pt x="17841" y="51551"/>
                  </a:lnTo>
                  <a:lnTo>
                    <a:pt x="17762" y="51433"/>
                  </a:lnTo>
                  <a:lnTo>
                    <a:pt x="17683" y="51354"/>
                  </a:lnTo>
                  <a:lnTo>
                    <a:pt x="17526" y="51315"/>
                  </a:lnTo>
                  <a:close/>
                  <a:moveTo>
                    <a:pt x="3781" y="53166"/>
                  </a:moveTo>
                  <a:lnTo>
                    <a:pt x="3663" y="53244"/>
                  </a:lnTo>
                  <a:lnTo>
                    <a:pt x="3585" y="53323"/>
                  </a:lnTo>
                  <a:lnTo>
                    <a:pt x="3506" y="53441"/>
                  </a:lnTo>
                  <a:lnTo>
                    <a:pt x="3230" y="54741"/>
                  </a:lnTo>
                  <a:lnTo>
                    <a:pt x="3230" y="54859"/>
                  </a:lnTo>
                  <a:lnTo>
                    <a:pt x="3269" y="55016"/>
                  </a:lnTo>
                  <a:lnTo>
                    <a:pt x="3348" y="55095"/>
                  </a:lnTo>
                  <a:lnTo>
                    <a:pt x="3466" y="55135"/>
                  </a:lnTo>
                  <a:lnTo>
                    <a:pt x="3545" y="55174"/>
                  </a:lnTo>
                  <a:lnTo>
                    <a:pt x="3663" y="55135"/>
                  </a:lnTo>
                  <a:lnTo>
                    <a:pt x="3742" y="55095"/>
                  </a:lnTo>
                  <a:lnTo>
                    <a:pt x="3821" y="55016"/>
                  </a:lnTo>
                  <a:lnTo>
                    <a:pt x="3860" y="54898"/>
                  </a:lnTo>
                  <a:lnTo>
                    <a:pt x="4175" y="53599"/>
                  </a:lnTo>
                  <a:lnTo>
                    <a:pt x="4175" y="53441"/>
                  </a:lnTo>
                  <a:lnTo>
                    <a:pt x="4136" y="53323"/>
                  </a:lnTo>
                  <a:lnTo>
                    <a:pt x="4057" y="53244"/>
                  </a:lnTo>
                  <a:lnTo>
                    <a:pt x="3939" y="53166"/>
                  </a:lnTo>
                  <a:close/>
                  <a:moveTo>
                    <a:pt x="16069" y="53638"/>
                  </a:moveTo>
                  <a:lnTo>
                    <a:pt x="15990" y="53717"/>
                  </a:lnTo>
                  <a:lnTo>
                    <a:pt x="15872" y="53796"/>
                  </a:lnTo>
                  <a:lnTo>
                    <a:pt x="15202" y="54977"/>
                  </a:lnTo>
                  <a:lnTo>
                    <a:pt x="15163" y="55095"/>
                  </a:lnTo>
                  <a:lnTo>
                    <a:pt x="15202" y="55213"/>
                  </a:lnTo>
                  <a:lnTo>
                    <a:pt x="15242" y="55332"/>
                  </a:lnTo>
                  <a:lnTo>
                    <a:pt x="15360" y="55450"/>
                  </a:lnTo>
                  <a:lnTo>
                    <a:pt x="15517" y="55489"/>
                  </a:lnTo>
                  <a:lnTo>
                    <a:pt x="15675" y="55450"/>
                  </a:lnTo>
                  <a:lnTo>
                    <a:pt x="15753" y="55371"/>
                  </a:lnTo>
                  <a:lnTo>
                    <a:pt x="15793" y="55292"/>
                  </a:lnTo>
                  <a:lnTo>
                    <a:pt x="16462" y="54150"/>
                  </a:lnTo>
                  <a:lnTo>
                    <a:pt x="16502" y="54032"/>
                  </a:lnTo>
                  <a:lnTo>
                    <a:pt x="16502" y="53874"/>
                  </a:lnTo>
                  <a:lnTo>
                    <a:pt x="16423" y="53756"/>
                  </a:lnTo>
                  <a:lnTo>
                    <a:pt x="16344" y="53678"/>
                  </a:lnTo>
                  <a:lnTo>
                    <a:pt x="16226" y="53638"/>
                  </a:lnTo>
                  <a:close/>
                  <a:moveTo>
                    <a:pt x="3191" y="55804"/>
                  </a:moveTo>
                  <a:lnTo>
                    <a:pt x="3073" y="55844"/>
                  </a:lnTo>
                  <a:lnTo>
                    <a:pt x="2994" y="55922"/>
                  </a:lnTo>
                  <a:lnTo>
                    <a:pt x="2915" y="56040"/>
                  </a:lnTo>
                  <a:lnTo>
                    <a:pt x="2600" y="57379"/>
                  </a:lnTo>
                  <a:lnTo>
                    <a:pt x="2600" y="57498"/>
                  </a:lnTo>
                  <a:lnTo>
                    <a:pt x="2679" y="57616"/>
                  </a:lnTo>
                  <a:lnTo>
                    <a:pt x="2758" y="57694"/>
                  </a:lnTo>
                  <a:lnTo>
                    <a:pt x="2876" y="57773"/>
                  </a:lnTo>
                  <a:lnTo>
                    <a:pt x="2954" y="57773"/>
                  </a:lnTo>
                  <a:lnTo>
                    <a:pt x="3073" y="57734"/>
                  </a:lnTo>
                  <a:lnTo>
                    <a:pt x="3151" y="57694"/>
                  </a:lnTo>
                  <a:lnTo>
                    <a:pt x="3230" y="57616"/>
                  </a:lnTo>
                  <a:lnTo>
                    <a:pt x="3269" y="57498"/>
                  </a:lnTo>
                  <a:lnTo>
                    <a:pt x="3585" y="56198"/>
                  </a:lnTo>
                  <a:lnTo>
                    <a:pt x="3585" y="56080"/>
                  </a:lnTo>
                  <a:lnTo>
                    <a:pt x="3545" y="55962"/>
                  </a:lnTo>
                  <a:lnTo>
                    <a:pt x="3427" y="55844"/>
                  </a:lnTo>
                  <a:lnTo>
                    <a:pt x="3309" y="55804"/>
                  </a:lnTo>
                  <a:close/>
                  <a:moveTo>
                    <a:pt x="14887" y="55962"/>
                  </a:moveTo>
                  <a:lnTo>
                    <a:pt x="14769" y="56001"/>
                  </a:lnTo>
                  <a:lnTo>
                    <a:pt x="14651" y="56040"/>
                  </a:lnTo>
                  <a:lnTo>
                    <a:pt x="14572" y="56159"/>
                  </a:lnTo>
                  <a:lnTo>
                    <a:pt x="13903" y="57301"/>
                  </a:lnTo>
                  <a:lnTo>
                    <a:pt x="13863" y="57419"/>
                  </a:lnTo>
                  <a:lnTo>
                    <a:pt x="13863" y="57576"/>
                  </a:lnTo>
                  <a:lnTo>
                    <a:pt x="13903" y="57694"/>
                  </a:lnTo>
                  <a:lnTo>
                    <a:pt x="14021" y="57773"/>
                  </a:lnTo>
                  <a:lnTo>
                    <a:pt x="14178" y="57813"/>
                  </a:lnTo>
                  <a:lnTo>
                    <a:pt x="14336" y="57773"/>
                  </a:lnTo>
                  <a:lnTo>
                    <a:pt x="14414" y="57694"/>
                  </a:lnTo>
                  <a:lnTo>
                    <a:pt x="14454" y="57655"/>
                  </a:lnTo>
                  <a:lnTo>
                    <a:pt x="15123" y="56474"/>
                  </a:lnTo>
                  <a:lnTo>
                    <a:pt x="15163" y="56355"/>
                  </a:lnTo>
                  <a:lnTo>
                    <a:pt x="15163" y="56237"/>
                  </a:lnTo>
                  <a:lnTo>
                    <a:pt x="15123" y="56119"/>
                  </a:lnTo>
                  <a:lnTo>
                    <a:pt x="15005" y="56001"/>
                  </a:lnTo>
                  <a:lnTo>
                    <a:pt x="14887" y="55962"/>
                  </a:lnTo>
                  <a:close/>
                  <a:moveTo>
                    <a:pt x="13430" y="58325"/>
                  </a:moveTo>
                  <a:lnTo>
                    <a:pt x="13312" y="58364"/>
                  </a:lnTo>
                  <a:lnTo>
                    <a:pt x="13233" y="58482"/>
                  </a:lnTo>
                  <a:lnTo>
                    <a:pt x="12564" y="59624"/>
                  </a:lnTo>
                  <a:lnTo>
                    <a:pt x="12524" y="59782"/>
                  </a:lnTo>
                  <a:lnTo>
                    <a:pt x="12524" y="59900"/>
                  </a:lnTo>
                  <a:lnTo>
                    <a:pt x="12603" y="60018"/>
                  </a:lnTo>
                  <a:lnTo>
                    <a:pt x="12682" y="60097"/>
                  </a:lnTo>
                  <a:lnTo>
                    <a:pt x="12839" y="60136"/>
                  </a:lnTo>
                  <a:lnTo>
                    <a:pt x="13036" y="60097"/>
                  </a:lnTo>
                  <a:lnTo>
                    <a:pt x="13076" y="60057"/>
                  </a:lnTo>
                  <a:lnTo>
                    <a:pt x="13154" y="59979"/>
                  </a:lnTo>
                  <a:lnTo>
                    <a:pt x="13824" y="58797"/>
                  </a:lnTo>
                  <a:lnTo>
                    <a:pt x="13863" y="58679"/>
                  </a:lnTo>
                  <a:lnTo>
                    <a:pt x="13824" y="58561"/>
                  </a:lnTo>
                  <a:lnTo>
                    <a:pt x="13784" y="58443"/>
                  </a:lnTo>
                  <a:lnTo>
                    <a:pt x="13666" y="58364"/>
                  </a:lnTo>
                  <a:lnTo>
                    <a:pt x="13548" y="58325"/>
                  </a:lnTo>
                  <a:close/>
                  <a:moveTo>
                    <a:pt x="2600" y="58403"/>
                  </a:moveTo>
                  <a:lnTo>
                    <a:pt x="2482" y="58443"/>
                  </a:lnTo>
                  <a:lnTo>
                    <a:pt x="2364" y="58561"/>
                  </a:lnTo>
                  <a:lnTo>
                    <a:pt x="2324" y="58679"/>
                  </a:lnTo>
                  <a:lnTo>
                    <a:pt x="2009" y="59979"/>
                  </a:lnTo>
                  <a:lnTo>
                    <a:pt x="2009" y="60097"/>
                  </a:lnTo>
                  <a:lnTo>
                    <a:pt x="2049" y="60215"/>
                  </a:lnTo>
                  <a:lnTo>
                    <a:pt x="2127" y="60333"/>
                  </a:lnTo>
                  <a:lnTo>
                    <a:pt x="2285" y="60372"/>
                  </a:lnTo>
                  <a:lnTo>
                    <a:pt x="2442" y="60372"/>
                  </a:lnTo>
                  <a:lnTo>
                    <a:pt x="2561" y="60333"/>
                  </a:lnTo>
                  <a:lnTo>
                    <a:pt x="2639" y="60215"/>
                  </a:lnTo>
                  <a:lnTo>
                    <a:pt x="2679" y="60136"/>
                  </a:lnTo>
                  <a:lnTo>
                    <a:pt x="2954" y="58837"/>
                  </a:lnTo>
                  <a:lnTo>
                    <a:pt x="2994" y="58679"/>
                  </a:lnTo>
                  <a:lnTo>
                    <a:pt x="2915" y="58561"/>
                  </a:lnTo>
                  <a:lnTo>
                    <a:pt x="2836" y="58482"/>
                  </a:lnTo>
                  <a:lnTo>
                    <a:pt x="2718" y="58403"/>
                  </a:lnTo>
                  <a:close/>
                  <a:moveTo>
                    <a:pt x="12091" y="60648"/>
                  </a:moveTo>
                  <a:lnTo>
                    <a:pt x="11973" y="60687"/>
                  </a:lnTo>
                  <a:lnTo>
                    <a:pt x="11894" y="60806"/>
                  </a:lnTo>
                  <a:lnTo>
                    <a:pt x="11225" y="61948"/>
                  </a:lnTo>
                  <a:lnTo>
                    <a:pt x="11185" y="62066"/>
                  </a:lnTo>
                  <a:lnTo>
                    <a:pt x="11185" y="62223"/>
                  </a:lnTo>
                  <a:lnTo>
                    <a:pt x="11264" y="62341"/>
                  </a:lnTo>
                  <a:lnTo>
                    <a:pt x="11343" y="62420"/>
                  </a:lnTo>
                  <a:lnTo>
                    <a:pt x="11421" y="62460"/>
                  </a:lnTo>
                  <a:lnTo>
                    <a:pt x="11500" y="62460"/>
                  </a:lnTo>
                  <a:lnTo>
                    <a:pt x="11697" y="62420"/>
                  </a:lnTo>
                  <a:lnTo>
                    <a:pt x="11815" y="62302"/>
                  </a:lnTo>
                  <a:lnTo>
                    <a:pt x="12485" y="61121"/>
                  </a:lnTo>
                  <a:lnTo>
                    <a:pt x="12524" y="61003"/>
                  </a:lnTo>
                  <a:lnTo>
                    <a:pt x="12524" y="60884"/>
                  </a:lnTo>
                  <a:lnTo>
                    <a:pt x="12445" y="60766"/>
                  </a:lnTo>
                  <a:lnTo>
                    <a:pt x="12367" y="60687"/>
                  </a:lnTo>
                  <a:lnTo>
                    <a:pt x="12209" y="60648"/>
                  </a:lnTo>
                  <a:close/>
                  <a:moveTo>
                    <a:pt x="1970" y="61042"/>
                  </a:moveTo>
                  <a:lnTo>
                    <a:pt x="1852" y="61081"/>
                  </a:lnTo>
                  <a:lnTo>
                    <a:pt x="1773" y="61160"/>
                  </a:lnTo>
                  <a:lnTo>
                    <a:pt x="1694" y="61278"/>
                  </a:lnTo>
                  <a:lnTo>
                    <a:pt x="1419" y="62578"/>
                  </a:lnTo>
                  <a:lnTo>
                    <a:pt x="1419" y="62735"/>
                  </a:lnTo>
                  <a:lnTo>
                    <a:pt x="1458" y="62853"/>
                  </a:lnTo>
                  <a:lnTo>
                    <a:pt x="1537" y="62932"/>
                  </a:lnTo>
                  <a:lnTo>
                    <a:pt x="1655" y="63011"/>
                  </a:lnTo>
                  <a:lnTo>
                    <a:pt x="1734" y="63011"/>
                  </a:lnTo>
                  <a:lnTo>
                    <a:pt x="1852" y="62972"/>
                  </a:lnTo>
                  <a:lnTo>
                    <a:pt x="1931" y="62932"/>
                  </a:lnTo>
                  <a:lnTo>
                    <a:pt x="2009" y="62853"/>
                  </a:lnTo>
                  <a:lnTo>
                    <a:pt x="2049" y="62735"/>
                  </a:lnTo>
                  <a:lnTo>
                    <a:pt x="2364" y="61436"/>
                  </a:lnTo>
                  <a:lnTo>
                    <a:pt x="2364" y="61318"/>
                  </a:lnTo>
                  <a:lnTo>
                    <a:pt x="2324" y="61199"/>
                  </a:lnTo>
                  <a:lnTo>
                    <a:pt x="2246" y="61081"/>
                  </a:lnTo>
                  <a:lnTo>
                    <a:pt x="2127" y="61042"/>
                  </a:lnTo>
                  <a:close/>
                  <a:moveTo>
                    <a:pt x="10516" y="62735"/>
                  </a:moveTo>
                  <a:lnTo>
                    <a:pt x="10398" y="62775"/>
                  </a:lnTo>
                  <a:lnTo>
                    <a:pt x="9256" y="63484"/>
                  </a:lnTo>
                  <a:lnTo>
                    <a:pt x="9137" y="63562"/>
                  </a:lnTo>
                  <a:lnTo>
                    <a:pt x="9098" y="63680"/>
                  </a:lnTo>
                  <a:lnTo>
                    <a:pt x="9098" y="63799"/>
                  </a:lnTo>
                  <a:lnTo>
                    <a:pt x="9137" y="63956"/>
                  </a:lnTo>
                  <a:lnTo>
                    <a:pt x="9256" y="64074"/>
                  </a:lnTo>
                  <a:lnTo>
                    <a:pt x="9413" y="64114"/>
                  </a:lnTo>
                  <a:lnTo>
                    <a:pt x="9492" y="64074"/>
                  </a:lnTo>
                  <a:lnTo>
                    <a:pt x="9610" y="64035"/>
                  </a:lnTo>
                  <a:lnTo>
                    <a:pt x="10752" y="63326"/>
                  </a:lnTo>
                  <a:lnTo>
                    <a:pt x="10831" y="63247"/>
                  </a:lnTo>
                  <a:lnTo>
                    <a:pt x="10870" y="63129"/>
                  </a:lnTo>
                  <a:lnTo>
                    <a:pt x="10910" y="63011"/>
                  </a:lnTo>
                  <a:lnTo>
                    <a:pt x="10831" y="62893"/>
                  </a:lnTo>
                  <a:lnTo>
                    <a:pt x="10752" y="62775"/>
                  </a:lnTo>
                  <a:lnTo>
                    <a:pt x="10634" y="62735"/>
                  </a:lnTo>
                  <a:close/>
                  <a:moveTo>
                    <a:pt x="8232" y="64153"/>
                  </a:moveTo>
                  <a:lnTo>
                    <a:pt x="8113" y="64192"/>
                  </a:lnTo>
                  <a:lnTo>
                    <a:pt x="6971" y="64901"/>
                  </a:lnTo>
                  <a:lnTo>
                    <a:pt x="6853" y="64980"/>
                  </a:lnTo>
                  <a:lnTo>
                    <a:pt x="6814" y="65098"/>
                  </a:lnTo>
                  <a:lnTo>
                    <a:pt x="6814" y="65216"/>
                  </a:lnTo>
                  <a:lnTo>
                    <a:pt x="6853" y="65335"/>
                  </a:lnTo>
                  <a:lnTo>
                    <a:pt x="6971" y="65453"/>
                  </a:lnTo>
                  <a:lnTo>
                    <a:pt x="7129" y="65492"/>
                  </a:lnTo>
                  <a:lnTo>
                    <a:pt x="7208" y="65492"/>
                  </a:lnTo>
                  <a:lnTo>
                    <a:pt x="7326" y="65453"/>
                  </a:lnTo>
                  <a:lnTo>
                    <a:pt x="8468" y="64744"/>
                  </a:lnTo>
                  <a:lnTo>
                    <a:pt x="8547" y="64665"/>
                  </a:lnTo>
                  <a:lnTo>
                    <a:pt x="8586" y="64547"/>
                  </a:lnTo>
                  <a:lnTo>
                    <a:pt x="8586" y="64429"/>
                  </a:lnTo>
                  <a:lnTo>
                    <a:pt x="8547" y="64271"/>
                  </a:lnTo>
                  <a:lnTo>
                    <a:pt x="8468" y="64192"/>
                  </a:lnTo>
                  <a:lnTo>
                    <a:pt x="8350" y="64153"/>
                  </a:lnTo>
                  <a:close/>
                  <a:moveTo>
                    <a:pt x="1537" y="63641"/>
                  </a:moveTo>
                  <a:lnTo>
                    <a:pt x="1419" y="63680"/>
                  </a:lnTo>
                  <a:lnTo>
                    <a:pt x="1300" y="63759"/>
                  </a:lnTo>
                  <a:lnTo>
                    <a:pt x="1222" y="63877"/>
                  </a:lnTo>
                  <a:lnTo>
                    <a:pt x="1222" y="64035"/>
                  </a:lnTo>
                  <a:lnTo>
                    <a:pt x="1261" y="64389"/>
                  </a:lnTo>
                  <a:lnTo>
                    <a:pt x="1379" y="64744"/>
                  </a:lnTo>
                  <a:lnTo>
                    <a:pt x="1497" y="65098"/>
                  </a:lnTo>
                  <a:lnTo>
                    <a:pt x="1694" y="65453"/>
                  </a:lnTo>
                  <a:lnTo>
                    <a:pt x="1812" y="65531"/>
                  </a:lnTo>
                  <a:lnTo>
                    <a:pt x="1970" y="65571"/>
                  </a:lnTo>
                  <a:lnTo>
                    <a:pt x="2049" y="65571"/>
                  </a:lnTo>
                  <a:lnTo>
                    <a:pt x="2167" y="65531"/>
                  </a:lnTo>
                  <a:lnTo>
                    <a:pt x="2246" y="65453"/>
                  </a:lnTo>
                  <a:lnTo>
                    <a:pt x="2285" y="65335"/>
                  </a:lnTo>
                  <a:lnTo>
                    <a:pt x="2324" y="65177"/>
                  </a:lnTo>
                  <a:lnTo>
                    <a:pt x="2246" y="65059"/>
                  </a:lnTo>
                  <a:lnTo>
                    <a:pt x="2127" y="64823"/>
                  </a:lnTo>
                  <a:lnTo>
                    <a:pt x="2009" y="64547"/>
                  </a:lnTo>
                  <a:lnTo>
                    <a:pt x="1931" y="64271"/>
                  </a:lnTo>
                  <a:lnTo>
                    <a:pt x="1891" y="63956"/>
                  </a:lnTo>
                  <a:lnTo>
                    <a:pt x="1852" y="63838"/>
                  </a:lnTo>
                  <a:lnTo>
                    <a:pt x="1773" y="63720"/>
                  </a:lnTo>
                  <a:lnTo>
                    <a:pt x="1655" y="63680"/>
                  </a:lnTo>
                  <a:lnTo>
                    <a:pt x="1537" y="63641"/>
                  </a:lnTo>
                  <a:close/>
                  <a:moveTo>
                    <a:pt x="5947" y="65531"/>
                  </a:moveTo>
                  <a:lnTo>
                    <a:pt x="5829" y="65571"/>
                  </a:lnTo>
                  <a:lnTo>
                    <a:pt x="5475" y="65807"/>
                  </a:lnTo>
                  <a:lnTo>
                    <a:pt x="5081" y="66004"/>
                  </a:lnTo>
                  <a:lnTo>
                    <a:pt x="4727" y="66083"/>
                  </a:lnTo>
                  <a:lnTo>
                    <a:pt x="4569" y="66162"/>
                  </a:lnTo>
                  <a:lnTo>
                    <a:pt x="4490" y="66280"/>
                  </a:lnTo>
                  <a:lnTo>
                    <a:pt x="4372" y="66162"/>
                  </a:lnTo>
                  <a:lnTo>
                    <a:pt x="4215" y="66162"/>
                  </a:lnTo>
                  <a:lnTo>
                    <a:pt x="3939" y="66122"/>
                  </a:lnTo>
                  <a:lnTo>
                    <a:pt x="3663" y="66083"/>
                  </a:lnTo>
                  <a:lnTo>
                    <a:pt x="3388" y="66004"/>
                  </a:lnTo>
                  <a:lnTo>
                    <a:pt x="3112" y="65846"/>
                  </a:lnTo>
                  <a:lnTo>
                    <a:pt x="2994" y="65807"/>
                  </a:lnTo>
                  <a:lnTo>
                    <a:pt x="2836" y="65846"/>
                  </a:lnTo>
                  <a:lnTo>
                    <a:pt x="2718" y="65886"/>
                  </a:lnTo>
                  <a:lnTo>
                    <a:pt x="2639" y="66004"/>
                  </a:lnTo>
                  <a:lnTo>
                    <a:pt x="2600" y="66122"/>
                  </a:lnTo>
                  <a:lnTo>
                    <a:pt x="2639" y="66240"/>
                  </a:lnTo>
                  <a:lnTo>
                    <a:pt x="2679" y="66358"/>
                  </a:lnTo>
                  <a:lnTo>
                    <a:pt x="2797" y="66437"/>
                  </a:lnTo>
                  <a:lnTo>
                    <a:pt x="3112" y="66595"/>
                  </a:lnTo>
                  <a:lnTo>
                    <a:pt x="3466" y="66713"/>
                  </a:lnTo>
                  <a:lnTo>
                    <a:pt x="3860" y="66792"/>
                  </a:lnTo>
                  <a:lnTo>
                    <a:pt x="4215" y="66831"/>
                  </a:lnTo>
                  <a:lnTo>
                    <a:pt x="4333" y="66792"/>
                  </a:lnTo>
                  <a:lnTo>
                    <a:pt x="4412" y="66792"/>
                  </a:lnTo>
                  <a:lnTo>
                    <a:pt x="4530" y="66634"/>
                  </a:lnTo>
                  <a:lnTo>
                    <a:pt x="4648" y="66752"/>
                  </a:lnTo>
                  <a:lnTo>
                    <a:pt x="4845" y="66752"/>
                  </a:lnTo>
                  <a:lnTo>
                    <a:pt x="5357" y="66595"/>
                  </a:lnTo>
                  <a:lnTo>
                    <a:pt x="5829" y="66358"/>
                  </a:lnTo>
                  <a:lnTo>
                    <a:pt x="6144" y="66162"/>
                  </a:lnTo>
                  <a:lnTo>
                    <a:pt x="6263" y="66083"/>
                  </a:lnTo>
                  <a:lnTo>
                    <a:pt x="6302" y="65965"/>
                  </a:lnTo>
                  <a:lnTo>
                    <a:pt x="6302" y="65807"/>
                  </a:lnTo>
                  <a:lnTo>
                    <a:pt x="6263" y="65689"/>
                  </a:lnTo>
                  <a:lnTo>
                    <a:pt x="6184" y="65610"/>
                  </a:lnTo>
                  <a:lnTo>
                    <a:pt x="6066" y="65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2738;p27">
              <a:extLst>
                <a:ext uri="{FF2B5EF4-FFF2-40B4-BE49-F238E27FC236}">
                  <a16:creationId xmlns="" xmlns:a16="http://schemas.microsoft.com/office/drawing/2014/main" id="{295A91F8-8196-4B21-B1F5-05E07CE87DED}"/>
                </a:ext>
              </a:extLst>
            </p:cNvPr>
            <p:cNvSpPr/>
            <p:nvPr/>
          </p:nvSpPr>
          <p:spPr>
            <a:xfrm>
              <a:off x="7766902" y="3158607"/>
              <a:ext cx="389610" cy="920182"/>
            </a:xfrm>
            <a:custGeom>
              <a:avLst/>
              <a:gdLst/>
              <a:ahLst/>
              <a:cxnLst/>
              <a:rect l="l" t="t" r="r" b="b"/>
              <a:pathLst>
                <a:path w="24812" h="58601" extrusionOk="0">
                  <a:moveTo>
                    <a:pt x="10082" y="1"/>
                  </a:moveTo>
                  <a:lnTo>
                    <a:pt x="4963" y="4018"/>
                  </a:lnTo>
                  <a:lnTo>
                    <a:pt x="4529" y="7798"/>
                  </a:lnTo>
                  <a:lnTo>
                    <a:pt x="4057" y="11540"/>
                  </a:lnTo>
                  <a:lnTo>
                    <a:pt x="3506" y="15281"/>
                  </a:lnTo>
                  <a:lnTo>
                    <a:pt x="2915" y="19022"/>
                  </a:lnTo>
                  <a:lnTo>
                    <a:pt x="2285" y="22764"/>
                  </a:lnTo>
                  <a:lnTo>
                    <a:pt x="1576" y="26505"/>
                  </a:lnTo>
                  <a:lnTo>
                    <a:pt x="828" y="30207"/>
                  </a:lnTo>
                  <a:lnTo>
                    <a:pt x="1" y="33909"/>
                  </a:lnTo>
                  <a:lnTo>
                    <a:pt x="1" y="33909"/>
                  </a:lnTo>
                  <a:lnTo>
                    <a:pt x="985" y="33712"/>
                  </a:lnTo>
                  <a:lnTo>
                    <a:pt x="2167" y="33436"/>
                  </a:lnTo>
                  <a:lnTo>
                    <a:pt x="4608" y="32766"/>
                  </a:lnTo>
                  <a:lnTo>
                    <a:pt x="7483" y="31979"/>
                  </a:lnTo>
                  <a:lnTo>
                    <a:pt x="1340" y="58601"/>
                  </a:lnTo>
                  <a:lnTo>
                    <a:pt x="4845" y="56435"/>
                  </a:lnTo>
                  <a:lnTo>
                    <a:pt x="24811" y="21425"/>
                  </a:lnTo>
                  <a:lnTo>
                    <a:pt x="15674" y="21937"/>
                  </a:lnTo>
                  <a:lnTo>
                    <a:pt x="23669" y="3309"/>
                  </a:lnTo>
                  <a:lnTo>
                    <a:pt x="10082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2739;p27">
              <a:extLst>
                <a:ext uri="{FF2B5EF4-FFF2-40B4-BE49-F238E27FC236}">
                  <a16:creationId xmlns="" xmlns:a16="http://schemas.microsoft.com/office/drawing/2014/main" id="{B083051D-344C-41BC-9613-CC960435DA47}"/>
                </a:ext>
              </a:extLst>
            </p:cNvPr>
            <p:cNvSpPr/>
            <p:nvPr/>
          </p:nvSpPr>
          <p:spPr>
            <a:xfrm>
              <a:off x="7753305" y="3146862"/>
              <a:ext cx="421753" cy="954194"/>
            </a:xfrm>
            <a:custGeom>
              <a:avLst/>
              <a:gdLst/>
              <a:ahLst/>
              <a:cxnLst/>
              <a:rect l="l" t="t" r="r" b="b"/>
              <a:pathLst>
                <a:path w="26859" h="60767" extrusionOk="0">
                  <a:moveTo>
                    <a:pt x="10436" y="1970"/>
                  </a:moveTo>
                  <a:lnTo>
                    <a:pt x="6892" y="28828"/>
                  </a:lnTo>
                  <a:lnTo>
                    <a:pt x="1851" y="33318"/>
                  </a:lnTo>
                  <a:lnTo>
                    <a:pt x="2599" y="29852"/>
                  </a:lnTo>
                  <a:lnTo>
                    <a:pt x="3308" y="26347"/>
                  </a:lnTo>
                  <a:lnTo>
                    <a:pt x="3938" y="22803"/>
                  </a:lnTo>
                  <a:lnTo>
                    <a:pt x="4529" y="19298"/>
                  </a:lnTo>
                  <a:lnTo>
                    <a:pt x="5080" y="15753"/>
                  </a:lnTo>
                  <a:lnTo>
                    <a:pt x="5592" y="12209"/>
                  </a:lnTo>
                  <a:lnTo>
                    <a:pt x="6065" y="8665"/>
                  </a:lnTo>
                  <a:lnTo>
                    <a:pt x="6459" y="5120"/>
                  </a:lnTo>
                  <a:lnTo>
                    <a:pt x="10436" y="1970"/>
                  </a:lnTo>
                  <a:close/>
                  <a:moveTo>
                    <a:pt x="12287" y="28592"/>
                  </a:moveTo>
                  <a:lnTo>
                    <a:pt x="8704" y="31939"/>
                  </a:lnTo>
                  <a:lnTo>
                    <a:pt x="8152" y="32097"/>
                  </a:lnTo>
                  <a:lnTo>
                    <a:pt x="6262" y="32609"/>
                  </a:lnTo>
                  <a:lnTo>
                    <a:pt x="4490" y="33081"/>
                  </a:lnTo>
                  <a:lnTo>
                    <a:pt x="2560" y="33593"/>
                  </a:lnTo>
                  <a:lnTo>
                    <a:pt x="7325" y="29301"/>
                  </a:lnTo>
                  <a:lnTo>
                    <a:pt x="12287" y="28592"/>
                  </a:lnTo>
                  <a:close/>
                  <a:moveTo>
                    <a:pt x="11185" y="1497"/>
                  </a:moveTo>
                  <a:lnTo>
                    <a:pt x="23590" y="4530"/>
                  </a:lnTo>
                  <a:lnTo>
                    <a:pt x="15477" y="23393"/>
                  </a:lnTo>
                  <a:lnTo>
                    <a:pt x="15477" y="23393"/>
                  </a:lnTo>
                  <a:lnTo>
                    <a:pt x="24496" y="22921"/>
                  </a:lnTo>
                  <a:lnTo>
                    <a:pt x="7010" y="53599"/>
                  </a:lnTo>
                  <a:lnTo>
                    <a:pt x="13744" y="27686"/>
                  </a:lnTo>
                  <a:lnTo>
                    <a:pt x="13744" y="27686"/>
                  </a:lnTo>
                  <a:lnTo>
                    <a:pt x="7601" y="28592"/>
                  </a:lnTo>
                  <a:lnTo>
                    <a:pt x="11185" y="1497"/>
                  </a:lnTo>
                  <a:close/>
                  <a:moveTo>
                    <a:pt x="12681" y="29143"/>
                  </a:moveTo>
                  <a:lnTo>
                    <a:pt x="5711" y="55844"/>
                  </a:lnTo>
                  <a:lnTo>
                    <a:pt x="5199" y="56710"/>
                  </a:lnTo>
                  <a:lnTo>
                    <a:pt x="3230" y="57931"/>
                  </a:lnTo>
                  <a:lnTo>
                    <a:pt x="9097" y="32491"/>
                  </a:lnTo>
                  <a:lnTo>
                    <a:pt x="12681" y="29143"/>
                  </a:lnTo>
                  <a:close/>
                  <a:moveTo>
                    <a:pt x="10791" y="1"/>
                  </a:moveTo>
                  <a:lnTo>
                    <a:pt x="5159" y="4411"/>
                  </a:lnTo>
                  <a:lnTo>
                    <a:pt x="5159" y="4687"/>
                  </a:lnTo>
                  <a:lnTo>
                    <a:pt x="4726" y="8428"/>
                  </a:lnTo>
                  <a:lnTo>
                    <a:pt x="4253" y="12170"/>
                  </a:lnTo>
                  <a:lnTo>
                    <a:pt x="3702" y="15950"/>
                  </a:lnTo>
                  <a:lnTo>
                    <a:pt x="3111" y="19652"/>
                  </a:lnTo>
                  <a:lnTo>
                    <a:pt x="2481" y="23393"/>
                  </a:lnTo>
                  <a:lnTo>
                    <a:pt x="1772" y="27135"/>
                  </a:lnTo>
                  <a:lnTo>
                    <a:pt x="1024" y="30837"/>
                  </a:lnTo>
                  <a:lnTo>
                    <a:pt x="236" y="34499"/>
                  </a:lnTo>
                  <a:lnTo>
                    <a:pt x="0" y="35523"/>
                  </a:lnTo>
                  <a:lnTo>
                    <a:pt x="1024" y="35326"/>
                  </a:lnTo>
                  <a:lnTo>
                    <a:pt x="2481" y="34972"/>
                  </a:lnTo>
                  <a:lnTo>
                    <a:pt x="4214" y="34538"/>
                  </a:lnTo>
                  <a:lnTo>
                    <a:pt x="7443" y="33672"/>
                  </a:lnTo>
                  <a:lnTo>
                    <a:pt x="1182" y="60767"/>
                  </a:lnTo>
                  <a:lnTo>
                    <a:pt x="6223" y="57695"/>
                  </a:lnTo>
                  <a:lnTo>
                    <a:pt x="26858" y="21424"/>
                  </a:lnTo>
                  <a:lnTo>
                    <a:pt x="17564" y="21936"/>
                  </a:lnTo>
                  <a:lnTo>
                    <a:pt x="17564" y="21936"/>
                  </a:lnTo>
                  <a:lnTo>
                    <a:pt x="25480" y="3624"/>
                  </a:lnTo>
                  <a:lnTo>
                    <a:pt x="107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2740;p27">
              <a:extLst>
                <a:ext uri="{FF2B5EF4-FFF2-40B4-BE49-F238E27FC236}">
                  <a16:creationId xmlns="" xmlns:a16="http://schemas.microsoft.com/office/drawing/2014/main" id="{A81FF389-5BDF-48F3-AFF5-30A8BD8AA561}"/>
                </a:ext>
              </a:extLst>
            </p:cNvPr>
            <p:cNvSpPr/>
            <p:nvPr/>
          </p:nvSpPr>
          <p:spPr>
            <a:xfrm>
              <a:off x="7908491" y="3196336"/>
              <a:ext cx="73001" cy="298693"/>
            </a:xfrm>
            <a:custGeom>
              <a:avLst/>
              <a:gdLst/>
              <a:ahLst/>
              <a:cxnLst/>
              <a:rect l="l" t="t" r="r" b="b"/>
              <a:pathLst>
                <a:path w="4649" h="19022" extrusionOk="0">
                  <a:moveTo>
                    <a:pt x="3782" y="0"/>
                  </a:moveTo>
                  <a:lnTo>
                    <a:pt x="3624" y="40"/>
                  </a:lnTo>
                  <a:lnTo>
                    <a:pt x="3467" y="40"/>
                  </a:lnTo>
                  <a:lnTo>
                    <a:pt x="3270" y="118"/>
                  </a:lnTo>
                  <a:lnTo>
                    <a:pt x="3152" y="197"/>
                  </a:lnTo>
                  <a:lnTo>
                    <a:pt x="2994" y="315"/>
                  </a:lnTo>
                  <a:lnTo>
                    <a:pt x="2876" y="473"/>
                  </a:lnTo>
                  <a:lnTo>
                    <a:pt x="2797" y="670"/>
                  </a:lnTo>
                  <a:lnTo>
                    <a:pt x="2718" y="867"/>
                  </a:lnTo>
                  <a:lnTo>
                    <a:pt x="1891" y="5080"/>
                  </a:lnTo>
                  <a:lnTo>
                    <a:pt x="1104" y="9294"/>
                  </a:lnTo>
                  <a:lnTo>
                    <a:pt x="749" y="11421"/>
                  </a:lnTo>
                  <a:lnTo>
                    <a:pt x="434" y="13548"/>
                  </a:lnTo>
                  <a:lnTo>
                    <a:pt x="198" y="15674"/>
                  </a:lnTo>
                  <a:lnTo>
                    <a:pt x="1" y="17801"/>
                  </a:lnTo>
                  <a:lnTo>
                    <a:pt x="1" y="18037"/>
                  </a:lnTo>
                  <a:lnTo>
                    <a:pt x="40" y="18234"/>
                  </a:lnTo>
                  <a:lnTo>
                    <a:pt x="119" y="18431"/>
                  </a:lnTo>
                  <a:lnTo>
                    <a:pt x="237" y="18588"/>
                  </a:lnTo>
                  <a:lnTo>
                    <a:pt x="395" y="18746"/>
                  </a:lnTo>
                  <a:lnTo>
                    <a:pt x="552" y="18864"/>
                  </a:lnTo>
                  <a:lnTo>
                    <a:pt x="749" y="18943"/>
                  </a:lnTo>
                  <a:lnTo>
                    <a:pt x="946" y="19022"/>
                  </a:lnTo>
                  <a:lnTo>
                    <a:pt x="1379" y="19022"/>
                  </a:lnTo>
                  <a:lnTo>
                    <a:pt x="1576" y="18982"/>
                  </a:lnTo>
                  <a:lnTo>
                    <a:pt x="1773" y="18943"/>
                  </a:lnTo>
                  <a:lnTo>
                    <a:pt x="1931" y="18825"/>
                  </a:lnTo>
                  <a:lnTo>
                    <a:pt x="2088" y="18667"/>
                  </a:lnTo>
                  <a:lnTo>
                    <a:pt x="2206" y="18510"/>
                  </a:lnTo>
                  <a:lnTo>
                    <a:pt x="2285" y="18273"/>
                  </a:lnTo>
                  <a:lnTo>
                    <a:pt x="2600" y="17249"/>
                  </a:lnTo>
                  <a:lnTo>
                    <a:pt x="2876" y="16186"/>
                  </a:lnTo>
                  <a:lnTo>
                    <a:pt x="3112" y="15123"/>
                  </a:lnTo>
                  <a:lnTo>
                    <a:pt x="3309" y="14059"/>
                  </a:lnTo>
                  <a:lnTo>
                    <a:pt x="3703" y="11893"/>
                  </a:lnTo>
                  <a:lnTo>
                    <a:pt x="4018" y="9727"/>
                  </a:lnTo>
                  <a:lnTo>
                    <a:pt x="4254" y="7522"/>
                  </a:lnTo>
                  <a:lnTo>
                    <a:pt x="4451" y="5317"/>
                  </a:lnTo>
                  <a:lnTo>
                    <a:pt x="4569" y="3151"/>
                  </a:lnTo>
                  <a:lnTo>
                    <a:pt x="4648" y="1024"/>
                  </a:lnTo>
                  <a:lnTo>
                    <a:pt x="4648" y="788"/>
                  </a:lnTo>
                  <a:lnTo>
                    <a:pt x="4609" y="591"/>
                  </a:lnTo>
                  <a:lnTo>
                    <a:pt x="4530" y="433"/>
                  </a:lnTo>
                  <a:lnTo>
                    <a:pt x="4412" y="276"/>
                  </a:lnTo>
                  <a:lnTo>
                    <a:pt x="4294" y="158"/>
                  </a:lnTo>
                  <a:lnTo>
                    <a:pt x="4136" y="79"/>
                  </a:lnTo>
                  <a:lnTo>
                    <a:pt x="3979" y="4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2741;p27">
              <a:extLst>
                <a:ext uri="{FF2B5EF4-FFF2-40B4-BE49-F238E27FC236}">
                  <a16:creationId xmlns="" xmlns:a16="http://schemas.microsoft.com/office/drawing/2014/main" id="{BDD519A4-0AB7-41F2-94DB-DD4485AA5CA6}"/>
                </a:ext>
              </a:extLst>
            </p:cNvPr>
            <p:cNvSpPr/>
            <p:nvPr/>
          </p:nvSpPr>
          <p:spPr>
            <a:xfrm>
              <a:off x="7804003" y="3604432"/>
              <a:ext cx="148436" cy="452059"/>
            </a:xfrm>
            <a:custGeom>
              <a:avLst/>
              <a:gdLst/>
              <a:ahLst/>
              <a:cxnLst/>
              <a:rect l="l" t="t" r="r" b="b"/>
              <a:pathLst>
                <a:path w="9453" h="28789" extrusionOk="0">
                  <a:moveTo>
                    <a:pt x="9452" y="0"/>
                  </a:moveTo>
                  <a:lnTo>
                    <a:pt x="5868" y="3348"/>
                  </a:lnTo>
                  <a:lnTo>
                    <a:pt x="1" y="28788"/>
                  </a:lnTo>
                  <a:lnTo>
                    <a:pt x="1970" y="27567"/>
                  </a:lnTo>
                  <a:lnTo>
                    <a:pt x="2482" y="26701"/>
                  </a:lnTo>
                  <a:lnTo>
                    <a:pt x="945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2742;p27">
              <a:extLst>
                <a:ext uri="{FF2B5EF4-FFF2-40B4-BE49-F238E27FC236}">
                  <a16:creationId xmlns="" xmlns:a16="http://schemas.microsoft.com/office/drawing/2014/main" id="{BFF3FA39-D605-48E5-83E2-921967FC26A6}"/>
                </a:ext>
              </a:extLst>
            </p:cNvPr>
            <p:cNvSpPr/>
            <p:nvPr/>
          </p:nvSpPr>
          <p:spPr>
            <a:xfrm>
              <a:off x="7793499" y="3595765"/>
              <a:ext cx="152754" cy="78560"/>
            </a:xfrm>
            <a:custGeom>
              <a:avLst/>
              <a:gdLst/>
              <a:ahLst/>
              <a:cxnLst/>
              <a:rect l="l" t="t" r="r" b="b"/>
              <a:pathLst>
                <a:path w="9728" h="5003" extrusionOk="0">
                  <a:moveTo>
                    <a:pt x="9727" y="1"/>
                  </a:moveTo>
                  <a:lnTo>
                    <a:pt x="4765" y="710"/>
                  </a:lnTo>
                  <a:lnTo>
                    <a:pt x="0" y="5002"/>
                  </a:lnTo>
                  <a:lnTo>
                    <a:pt x="1930" y="4530"/>
                  </a:lnTo>
                  <a:lnTo>
                    <a:pt x="3702" y="4018"/>
                  </a:lnTo>
                  <a:lnTo>
                    <a:pt x="5592" y="3506"/>
                  </a:lnTo>
                  <a:lnTo>
                    <a:pt x="6144" y="3348"/>
                  </a:lnTo>
                  <a:lnTo>
                    <a:pt x="9727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2743;p27">
              <a:extLst>
                <a:ext uri="{FF2B5EF4-FFF2-40B4-BE49-F238E27FC236}">
                  <a16:creationId xmlns="" xmlns:a16="http://schemas.microsoft.com/office/drawing/2014/main" id="{5CF220D8-E784-4404-9846-825385E4C63F}"/>
                </a:ext>
              </a:extLst>
            </p:cNvPr>
            <p:cNvSpPr/>
            <p:nvPr/>
          </p:nvSpPr>
          <p:spPr>
            <a:xfrm>
              <a:off x="7782367" y="3177777"/>
              <a:ext cx="134822" cy="492258"/>
            </a:xfrm>
            <a:custGeom>
              <a:avLst/>
              <a:gdLst/>
              <a:ahLst/>
              <a:cxnLst/>
              <a:rect l="l" t="t" r="r" b="b"/>
              <a:pathLst>
                <a:path w="8586" h="31349" extrusionOk="0">
                  <a:moveTo>
                    <a:pt x="8585" y="1"/>
                  </a:moveTo>
                  <a:lnTo>
                    <a:pt x="4608" y="3151"/>
                  </a:lnTo>
                  <a:lnTo>
                    <a:pt x="4175" y="6696"/>
                  </a:lnTo>
                  <a:lnTo>
                    <a:pt x="3741" y="10240"/>
                  </a:lnTo>
                  <a:lnTo>
                    <a:pt x="3229" y="13784"/>
                  </a:lnTo>
                  <a:lnTo>
                    <a:pt x="2678" y="17329"/>
                  </a:lnTo>
                  <a:lnTo>
                    <a:pt x="2087" y="20834"/>
                  </a:lnTo>
                  <a:lnTo>
                    <a:pt x="1457" y="24378"/>
                  </a:lnTo>
                  <a:lnTo>
                    <a:pt x="748" y="27883"/>
                  </a:lnTo>
                  <a:lnTo>
                    <a:pt x="0" y="31349"/>
                  </a:lnTo>
                  <a:lnTo>
                    <a:pt x="5041" y="26859"/>
                  </a:lnTo>
                  <a:lnTo>
                    <a:pt x="8585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" name="TextBox 1">
            <a:extLst>
              <a:ext uri="{FF2B5EF4-FFF2-40B4-BE49-F238E27FC236}">
                <a16:creationId xmlns="" xmlns:a16="http://schemas.microsoft.com/office/drawing/2014/main" id="{F5541447-6C6C-4330-94BE-928AE0178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6111" y="4533552"/>
            <a:ext cx="233788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83 </a:t>
            </a: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513929C6-244F-45C5-BDB6-01739D8AFFF9}"/>
              </a:ext>
            </a:extLst>
          </p:cNvPr>
          <p:cNvGrpSpPr/>
          <p:nvPr/>
        </p:nvGrpSpPr>
        <p:grpSpPr>
          <a:xfrm>
            <a:off x="5932962" y="2056853"/>
            <a:ext cx="6206303" cy="3780022"/>
            <a:chOff x="8241862" y="3903844"/>
            <a:chExt cx="2414549" cy="2405577"/>
          </a:xfrm>
          <a:solidFill>
            <a:schemeClr val="bg1"/>
          </a:solidFill>
        </p:grpSpPr>
        <p:sp>
          <p:nvSpPr>
            <p:cNvPr id="65" name="Google Shape;4166;p35">
              <a:extLst>
                <a:ext uri="{FF2B5EF4-FFF2-40B4-BE49-F238E27FC236}">
                  <a16:creationId xmlns="" xmlns:a16="http://schemas.microsoft.com/office/drawing/2014/main" id="{DEF29AAA-8784-468C-ACA0-BEF2E8114B16}"/>
                </a:ext>
              </a:extLst>
            </p:cNvPr>
            <p:cNvSpPr/>
            <p:nvPr/>
          </p:nvSpPr>
          <p:spPr>
            <a:xfrm>
              <a:off x="8257791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4174;p35">
              <a:extLst>
                <a:ext uri="{FF2B5EF4-FFF2-40B4-BE49-F238E27FC236}">
                  <a16:creationId xmlns="" xmlns:a16="http://schemas.microsoft.com/office/drawing/2014/main" id="{73797955-87C5-4B85-B91E-9EBCFF5F437D}"/>
                </a:ext>
              </a:extLst>
            </p:cNvPr>
            <p:cNvSpPr/>
            <p:nvPr/>
          </p:nvSpPr>
          <p:spPr>
            <a:xfrm>
              <a:off x="8241862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" name="Google Shape;4069;p33">
            <a:extLst>
              <a:ext uri="{FF2B5EF4-FFF2-40B4-BE49-F238E27FC236}">
                <a16:creationId xmlns="" xmlns:a16="http://schemas.microsoft.com/office/drawing/2014/main" id="{9F30FBFD-9DFF-4964-BD9E-1D6C391C18F0}"/>
              </a:ext>
            </a:extLst>
          </p:cNvPr>
          <p:cNvGrpSpPr/>
          <p:nvPr/>
        </p:nvGrpSpPr>
        <p:grpSpPr>
          <a:xfrm>
            <a:off x="10441423" y="1686938"/>
            <a:ext cx="1716276" cy="1320633"/>
            <a:chOff x="1057275" y="1052013"/>
            <a:chExt cx="1451250" cy="1300600"/>
          </a:xfrm>
        </p:grpSpPr>
        <p:sp>
          <p:nvSpPr>
            <p:cNvPr id="71" name="Google Shape;4070;p33">
              <a:extLst>
                <a:ext uri="{FF2B5EF4-FFF2-40B4-BE49-F238E27FC236}">
                  <a16:creationId xmlns="" xmlns:a16="http://schemas.microsoft.com/office/drawing/2014/main" id="{40567FA2-6202-499E-B52E-C52A50F16A07}"/>
                </a:ext>
              </a:extLst>
            </p:cNvPr>
            <p:cNvSpPr/>
            <p:nvPr/>
          </p:nvSpPr>
          <p:spPr>
            <a:xfrm>
              <a:off x="1066150" y="1060888"/>
              <a:ext cx="1433500" cy="1281900"/>
            </a:xfrm>
            <a:custGeom>
              <a:avLst/>
              <a:gdLst/>
              <a:ahLst/>
              <a:cxnLst/>
              <a:rect l="l" t="t" r="r" b="b"/>
              <a:pathLst>
                <a:path w="57340" h="51276" extrusionOk="0">
                  <a:moveTo>
                    <a:pt x="3032" y="0"/>
                  </a:moveTo>
                  <a:lnTo>
                    <a:pt x="2757" y="40"/>
                  </a:lnTo>
                  <a:lnTo>
                    <a:pt x="2481" y="79"/>
                  </a:lnTo>
                  <a:lnTo>
                    <a:pt x="2166" y="118"/>
                  </a:lnTo>
                  <a:lnTo>
                    <a:pt x="1890" y="237"/>
                  </a:lnTo>
                  <a:lnTo>
                    <a:pt x="1654" y="355"/>
                  </a:lnTo>
                  <a:lnTo>
                    <a:pt x="1378" y="512"/>
                  </a:lnTo>
                  <a:lnTo>
                    <a:pt x="1142" y="670"/>
                  </a:lnTo>
                  <a:lnTo>
                    <a:pt x="906" y="867"/>
                  </a:lnTo>
                  <a:lnTo>
                    <a:pt x="630" y="1182"/>
                  </a:lnTo>
                  <a:lnTo>
                    <a:pt x="394" y="1536"/>
                  </a:lnTo>
                  <a:lnTo>
                    <a:pt x="236" y="1891"/>
                  </a:lnTo>
                  <a:lnTo>
                    <a:pt x="118" y="2284"/>
                  </a:lnTo>
                  <a:lnTo>
                    <a:pt x="39" y="2678"/>
                  </a:lnTo>
                  <a:lnTo>
                    <a:pt x="0" y="3111"/>
                  </a:lnTo>
                  <a:lnTo>
                    <a:pt x="39" y="3505"/>
                  </a:lnTo>
                  <a:lnTo>
                    <a:pt x="118" y="3899"/>
                  </a:lnTo>
                  <a:lnTo>
                    <a:pt x="11696" y="42651"/>
                  </a:lnTo>
                  <a:lnTo>
                    <a:pt x="11815" y="43005"/>
                  </a:lnTo>
                  <a:lnTo>
                    <a:pt x="11972" y="43281"/>
                  </a:lnTo>
                  <a:lnTo>
                    <a:pt x="12169" y="43596"/>
                  </a:lnTo>
                  <a:lnTo>
                    <a:pt x="12366" y="43832"/>
                  </a:lnTo>
                  <a:lnTo>
                    <a:pt x="12602" y="44068"/>
                  </a:lnTo>
                  <a:lnTo>
                    <a:pt x="12878" y="44305"/>
                  </a:lnTo>
                  <a:lnTo>
                    <a:pt x="13154" y="44462"/>
                  </a:lnTo>
                  <a:lnTo>
                    <a:pt x="13469" y="44620"/>
                  </a:lnTo>
                  <a:lnTo>
                    <a:pt x="13744" y="44698"/>
                  </a:lnTo>
                  <a:lnTo>
                    <a:pt x="14020" y="44777"/>
                  </a:lnTo>
                  <a:lnTo>
                    <a:pt x="14335" y="44817"/>
                  </a:lnTo>
                  <a:lnTo>
                    <a:pt x="14611" y="44856"/>
                  </a:lnTo>
                  <a:lnTo>
                    <a:pt x="15004" y="44817"/>
                  </a:lnTo>
                  <a:lnTo>
                    <a:pt x="15359" y="44738"/>
                  </a:lnTo>
                  <a:lnTo>
                    <a:pt x="15753" y="44620"/>
                  </a:lnTo>
                  <a:lnTo>
                    <a:pt x="16107" y="44462"/>
                  </a:lnTo>
                  <a:lnTo>
                    <a:pt x="25795" y="39067"/>
                  </a:lnTo>
                  <a:lnTo>
                    <a:pt x="39579" y="50566"/>
                  </a:lnTo>
                  <a:lnTo>
                    <a:pt x="39775" y="50724"/>
                  </a:lnTo>
                  <a:lnTo>
                    <a:pt x="40012" y="50881"/>
                  </a:lnTo>
                  <a:lnTo>
                    <a:pt x="40484" y="51118"/>
                  </a:lnTo>
                  <a:lnTo>
                    <a:pt x="40996" y="51236"/>
                  </a:lnTo>
                  <a:lnTo>
                    <a:pt x="41508" y="51275"/>
                  </a:lnTo>
                  <a:lnTo>
                    <a:pt x="41823" y="51275"/>
                  </a:lnTo>
                  <a:lnTo>
                    <a:pt x="42099" y="51236"/>
                  </a:lnTo>
                  <a:lnTo>
                    <a:pt x="42375" y="51157"/>
                  </a:lnTo>
                  <a:lnTo>
                    <a:pt x="42650" y="51039"/>
                  </a:lnTo>
                  <a:lnTo>
                    <a:pt x="43044" y="50881"/>
                  </a:lnTo>
                  <a:lnTo>
                    <a:pt x="43359" y="50645"/>
                  </a:lnTo>
                  <a:lnTo>
                    <a:pt x="43674" y="50369"/>
                  </a:lnTo>
                  <a:lnTo>
                    <a:pt x="43950" y="50054"/>
                  </a:lnTo>
                  <a:lnTo>
                    <a:pt x="44147" y="49739"/>
                  </a:lnTo>
                  <a:lnTo>
                    <a:pt x="44344" y="49345"/>
                  </a:lnTo>
                  <a:lnTo>
                    <a:pt x="44462" y="48991"/>
                  </a:lnTo>
                  <a:lnTo>
                    <a:pt x="44541" y="48558"/>
                  </a:lnTo>
                  <a:lnTo>
                    <a:pt x="46785" y="27528"/>
                  </a:lnTo>
                  <a:lnTo>
                    <a:pt x="55922" y="21739"/>
                  </a:lnTo>
                  <a:lnTo>
                    <a:pt x="56276" y="21463"/>
                  </a:lnTo>
                  <a:lnTo>
                    <a:pt x="56591" y="21188"/>
                  </a:lnTo>
                  <a:lnTo>
                    <a:pt x="56828" y="20833"/>
                  </a:lnTo>
                  <a:lnTo>
                    <a:pt x="57025" y="20439"/>
                  </a:lnTo>
                  <a:lnTo>
                    <a:pt x="57182" y="20046"/>
                  </a:lnTo>
                  <a:lnTo>
                    <a:pt x="57300" y="19652"/>
                  </a:lnTo>
                  <a:lnTo>
                    <a:pt x="57340" y="19218"/>
                  </a:lnTo>
                  <a:lnTo>
                    <a:pt x="57300" y="18785"/>
                  </a:lnTo>
                  <a:lnTo>
                    <a:pt x="57222" y="18352"/>
                  </a:lnTo>
                  <a:lnTo>
                    <a:pt x="57064" y="17919"/>
                  </a:lnTo>
                  <a:lnTo>
                    <a:pt x="56867" y="17564"/>
                  </a:lnTo>
                  <a:lnTo>
                    <a:pt x="56631" y="17210"/>
                  </a:lnTo>
                  <a:lnTo>
                    <a:pt x="56316" y="16895"/>
                  </a:lnTo>
                  <a:lnTo>
                    <a:pt x="56001" y="16659"/>
                  </a:lnTo>
                  <a:lnTo>
                    <a:pt x="55607" y="16422"/>
                  </a:lnTo>
                  <a:lnTo>
                    <a:pt x="55213" y="16265"/>
                  </a:lnTo>
                  <a:lnTo>
                    <a:pt x="3978" y="158"/>
                  </a:lnTo>
                  <a:lnTo>
                    <a:pt x="3505" y="40"/>
                  </a:lnTo>
                  <a:lnTo>
                    <a:pt x="30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4071;p33">
              <a:extLst>
                <a:ext uri="{FF2B5EF4-FFF2-40B4-BE49-F238E27FC236}">
                  <a16:creationId xmlns="" xmlns:a16="http://schemas.microsoft.com/office/drawing/2014/main" id="{72EA5998-400E-4A13-89CB-5B0FD8AD0267}"/>
                </a:ext>
              </a:extLst>
            </p:cNvPr>
            <p:cNvSpPr/>
            <p:nvPr/>
          </p:nvSpPr>
          <p:spPr>
            <a:xfrm>
              <a:off x="1057275" y="1052013"/>
              <a:ext cx="1451250" cy="1300600"/>
            </a:xfrm>
            <a:custGeom>
              <a:avLst/>
              <a:gdLst/>
              <a:ahLst/>
              <a:cxnLst/>
              <a:rect l="l" t="t" r="r" b="b"/>
              <a:pathLst>
                <a:path w="58050" h="52024" extrusionOk="0">
                  <a:moveTo>
                    <a:pt x="3151" y="1"/>
                  </a:moveTo>
                  <a:lnTo>
                    <a:pt x="2718" y="40"/>
                  </a:lnTo>
                  <a:lnTo>
                    <a:pt x="2600" y="119"/>
                  </a:lnTo>
                  <a:lnTo>
                    <a:pt x="2482" y="198"/>
                  </a:lnTo>
                  <a:lnTo>
                    <a:pt x="2442" y="355"/>
                  </a:lnTo>
                  <a:lnTo>
                    <a:pt x="2442" y="513"/>
                  </a:lnTo>
                  <a:lnTo>
                    <a:pt x="2482" y="631"/>
                  </a:lnTo>
                  <a:lnTo>
                    <a:pt x="2600" y="749"/>
                  </a:lnTo>
                  <a:lnTo>
                    <a:pt x="2718" y="788"/>
                  </a:lnTo>
                  <a:lnTo>
                    <a:pt x="2875" y="788"/>
                  </a:lnTo>
                  <a:lnTo>
                    <a:pt x="3230" y="749"/>
                  </a:lnTo>
                  <a:lnTo>
                    <a:pt x="3545" y="749"/>
                  </a:lnTo>
                  <a:lnTo>
                    <a:pt x="3860" y="788"/>
                  </a:lnTo>
                  <a:lnTo>
                    <a:pt x="4175" y="867"/>
                  </a:lnTo>
                  <a:lnTo>
                    <a:pt x="4411" y="867"/>
                  </a:lnTo>
                  <a:lnTo>
                    <a:pt x="4529" y="788"/>
                  </a:lnTo>
                  <a:lnTo>
                    <a:pt x="4608" y="710"/>
                  </a:lnTo>
                  <a:lnTo>
                    <a:pt x="4687" y="631"/>
                  </a:lnTo>
                  <a:lnTo>
                    <a:pt x="4687" y="473"/>
                  </a:lnTo>
                  <a:lnTo>
                    <a:pt x="4648" y="316"/>
                  </a:lnTo>
                  <a:lnTo>
                    <a:pt x="4569" y="198"/>
                  </a:lnTo>
                  <a:lnTo>
                    <a:pt x="4411" y="119"/>
                  </a:lnTo>
                  <a:lnTo>
                    <a:pt x="4018" y="40"/>
                  </a:lnTo>
                  <a:lnTo>
                    <a:pt x="3584" y="1"/>
                  </a:lnTo>
                  <a:close/>
                  <a:moveTo>
                    <a:pt x="5711" y="592"/>
                  </a:moveTo>
                  <a:lnTo>
                    <a:pt x="5593" y="631"/>
                  </a:lnTo>
                  <a:lnTo>
                    <a:pt x="5475" y="710"/>
                  </a:lnTo>
                  <a:lnTo>
                    <a:pt x="5396" y="828"/>
                  </a:lnTo>
                  <a:lnTo>
                    <a:pt x="5396" y="985"/>
                  </a:lnTo>
                  <a:lnTo>
                    <a:pt x="5435" y="1143"/>
                  </a:lnTo>
                  <a:lnTo>
                    <a:pt x="5514" y="1261"/>
                  </a:lnTo>
                  <a:lnTo>
                    <a:pt x="5632" y="1300"/>
                  </a:lnTo>
                  <a:lnTo>
                    <a:pt x="7089" y="1773"/>
                  </a:lnTo>
                  <a:lnTo>
                    <a:pt x="7326" y="1773"/>
                  </a:lnTo>
                  <a:lnTo>
                    <a:pt x="7444" y="1734"/>
                  </a:lnTo>
                  <a:lnTo>
                    <a:pt x="7523" y="1615"/>
                  </a:lnTo>
                  <a:lnTo>
                    <a:pt x="7562" y="1537"/>
                  </a:lnTo>
                  <a:lnTo>
                    <a:pt x="7601" y="1379"/>
                  </a:lnTo>
                  <a:lnTo>
                    <a:pt x="7562" y="1222"/>
                  </a:lnTo>
                  <a:lnTo>
                    <a:pt x="7444" y="1103"/>
                  </a:lnTo>
                  <a:lnTo>
                    <a:pt x="7326" y="1064"/>
                  </a:lnTo>
                  <a:lnTo>
                    <a:pt x="5868" y="592"/>
                  </a:lnTo>
                  <a:close/>
                  <a:moveTo>
                    <a:pt x="1340" y="710"/>
                  </a:moveTo>
                  <a:lnTo>
                    <a:pt x="1221" y="788"/>
                  </a:lnTo>
                  <a:lnTo>
                    <a:pt x="985" y="946"/>
                  </a:lnTo>
                  <a:lnTo>
                    <a:pt x="749" y="1222"/>
                  </a:lnTo>
                  <a:lnTo>
                    <a:pt x="552" y="1537"/>
                  </a:lnTo>
                  <a:lnTo>
                    <a:pt x="355" y="1812"/>
                  </a:lnTo>
                  <a:lnTo>
                    <a:pt x="237" y="2167"/>
                  </a:lnTo>
                  <a:lnTo>
                    <a:pt x="198" y="2285"/>
                  </a:lnTo>
                  <a:lnTo>
                    <a:pt x="237" y="2442"/>
                  </a:lnTo>
                  <a:lnTo>
                    <a:pt x="316" y="2561"/>
                  </a:lnTo>
                  <a:lnTo>
                    <a:pt x="434" y="2639"/>
                  </a:lnTo>
                  <a:lnTo>
                    <a:pt x="591" y="2679"/>
                  </a:lnTo>
                  <a:lnTo>
                    <a:pt x="670" y="2639"/>
                  </a:lnTo>
                  <a:lnTo>
                    <a:pt x="788" y="2600"/>
                  </a:lnTo>
                  <a:lnTo>
                    <a:pt x="867" y="2521"/>
                  </a:lnTo>
                  <a:lnTo>
                    <a:pt x="946" y="2442"/>
                  </a:lnTo>
                  <a:lnTo>
                    <a:pt x="1025" y="2167"/>
                  </a:lnTo>
                  <a:lnTo>
                    <a:pt x="1182" y="1930"/>
                  </a:lnTo>
                  <a:lnTo>
                    <a:pt x="1340" y="1694"/>
                  </a:lnTo>
                  <a:lnTo>
                    <a:pt x="1536" y="1497"/>
                  </a:lnTo>
                  <a:lnTo>
                    <a:pt x="1694" y="1379"/>
                  </a:lnTo>
                  <a:lnTo>
                    <a:pt x="1773" y="1261"/>
                  </a:lnTo>
                  <a:lnTo>
                    <a:pt x="1812" y="1103"/>
                  </a:lnTo>
                  <a:lnTo>
                    <a:pt x="1812" y="946"/>
                  </a:lnTo>
                  <a:lnTo>
                    <a:pt x="1733" y="828"/>
                  </a:lnTo>
                  <a:lnTo>
                    <a:pt x="1615" y="749"/>
                  </a:lnTo>
                  <a:lnTo>
                    <a:pt x="1497" y="710"/>
                  </a:lnTo>
                  <a:close/>
                  <a:moveTo>
                    <a:pt x="8625" y="1497"/>
                  </a:moveTo>
                  <a:lnTo>
                    <a:pt x="8468" y="1537"/>
                  </a:lnTo>
                  <a:lnTo>
                    <a:pt x="8350" y="1615"/>
                  </a:lnTo>
                  <a:lnTo>
                    <a:pt x="8310" y="1734"/>
                  </a:lnTo>
                  <a:lnTo>
                    <a:pt x="8271" y="1891"/>
                  </a:lnTo>
                  <a:lnTo>
                    <a:pt x="8310" y="2049"/>
                  </a:lnTo>
                  <a:lnTo>
                    <a:pt x="8428" y="2167"/>
                  </a:lnTo>
                  <a:lnTo>
                    <a:pt x="8546" y="2246"/>
                  </a:lnTo>
                  <a:lnTo>
                    <a:pt x="10004" y="2679"/>
                  </a:lnTo>
                  <a:lnTo>
                    <a:pt x="10122" y="2718"/>
                  </a:lnTo>
                  <a:lnTo>
                    <a:pt x="10240" y="2679"/>
                  </a:lnTo>
                  <a:lnTo>
                    <a:pt x="10319" y="2639"/>
                  </a:lnTo>
                  <a:lnTo>
                    <a:pt x="10397" y="2561"/>
                  </a:lnTo>
                  <a:lnTo>
                    <a:pt x="10476" y="2442"/>
                  </a:lnTo>
                  <a:lnTo>
                    <a:pt x="10476" y="2285"/>
                  </a:lnTo>
                  <a:lnTo>
                    <a:pt x="10437" y="2167"/>
                  </a:lnTo>
                  <a:lnTo>
                    <a:pt x="10358" y="2049"/>
                  </a:lnTo>
                  <a:lnTo>
                    <a:pt x="10240" y="1970"/>
                  </a:lnTo>
                  <a:lnTo>
                    <a:pt x="8783" y="1497"/>
                  </a:lnTo>
                  <a:close/>
                  <a:moveTo>
                    <a:pt x="11539" y="2403"/>
                  </a:moveTo>
                  <a:lnTo>
                    <a:pt x="11382" y="2442"/>
                  </a:lnTo>
                  <a:lnTo>
                    <a:pt x="11264" y="2521"/>
                  </a:lnTo>
                  <a:lnTo>
                    <a:pt x="11185" y="2679"/>
                  </a:lnTo>
                  <a:lnTo>
                    <a:pt x="11185" y="2797"/>
                  </a:lnTo>
                  <a:lnTo>
                    <a:pt x="11224" y="2954"/>
                  </a:lnTo>
                  <a:lnTo>
                    <a:pt x="11303" y="3073"/>
                  </a:lnTo>
                  <a:lnTo>
                    <a:pt x="11461" y="3151"/>
                  </a:lnTo>
                  <a:lnTo>
                    <a:pt x="12878" y="3585"/>
                  </a:lnTo>
                  <a:lnTo>
                    <a:pt x="12997" y="3624"/>
                  </a:lnTo>
                  <a:lnTo>
                    <a:pt x="13115" y="3585"/>
                  </a:lnTo>
                  <a:lnTo>
                    <a:pt x="13233" y="3545"/>
                  </a:lnTo>
                  <a:lnTo>
                    <a:pt x="13312" y="3466"/>
                  </a:lnTo>
                  <a:lnTo>
                    <a:pt x="13351" y="3348"/>
                  </a:lnTo>
                  <a:lnTo>
                    <a:pt x="13390" y="3191"/>
                  </a:lnTo>
                  <a:lnTo>
                    <a:pt x="13351" y="3073"/>
                  </a:lnTo>
                  <a:lnTo>
                    <a:pt x="13233" y="2954"/>
                  </a:lnTo>
                  <a:lnTo>
                    <a:pt x="13115" y="2876"/>
                  </a:lnTo>
                  <a:lnTo>
                    <a:pt x="11658" y="2403"/>
                  </a:lnTo>
                  <a:close/>
                  <a:moveTo>
                    <a:pt x="14414" y="3309"/>
                  </a:moveTo>
                  <a:lnTo>
                    <a:pt x="14296" y="3348"/>
                  </a:lnTo>
                  <a:lnTo>
                    <a:pt x="14178" y="3427"/>
                  </a:lnTo>
                  <a:lnTo>
                    <a:pt x="14099" y="3585"/>
                  </a:lnTo>
                  <a:lnTo>
                    <a:pt x="14060" y="3742"/>
                  </a:lnTo>
                  <a:lnTo>
                    <a:pt x="14139" y="3860"/>
                  </a:lnTo>
                  <a:lnTo>
                    <a:pt x="14217" y="3978"/>
                  </a:lnTo>
                  <a:lnTo>
                    <a:pt x="14336" y="4057"/>
                  </a:lnTo>
                  <a:lnTo>
                    <a:pt x="15793" y="4490"/>
                  </a:lnTo>
                  <a:lnTo>
                    <a:pt x="15911" y="4530"/>
                  </a:lnTo>
                  <a:lnTo>
                    <a:pt x="16029" y="4490"/>
                  </a:lnTo>
                  <a:lnTo>
                    <a:pt x="16147" y="4451"/>
                  </a:lnTo>
                  <a:lnTo>
                    <a:pt x="16226" y="4372"/>
                  </a:lnTo>
                  <a:lnTo>
                    <a:pt x="16265" y="4254"/>
                  </a:lnTo>
                  <a:lnTo>
                    <a:pt x="16265" y="4096"/>
                  </a:lnTo>
                  <a:lnTo>
                    <a:pt x="16226" y="3978"/>
                  </a:lnTo>
                  <a:lnTo>
                    <a:pt x="16147" y="3860"/>
                  </a:lnTo>
                  <a:lnTo>
                    <a:pt x="16029" y="3781"/>
                  </a:lnTo>
                  <a:lnTo>
                    <a:pt x="14572" y="3309"/>
                  </a:lnTo>
                  <a:close/>
                  <a:moveTo>
                    <a:pt x="17329" y="4215"/>
                  </a:moveTo>
                  <a:lnTo>
                    <a:pt x="17171" y="4254"/>
                  </a:lnTo>
                  <a:lnTo>
                    <a:pt x="17053" y="4372"/>
                  </a:lnTo>
                  <a:lnTo>
                    <a:pt x="16974" y="4490"/>
                  </a:lnTo>
                  <a:lnTo>
                    <a:pt x="16974" y="4648"/>
                  </a:lnTo>
                  <a:lnTo>
                    <a:pt x="17013" y="4766"/>
                  </a:lnTo>
                  <a:lnTo>
                    <a:pt x="17092" y="4884"/>
                  </a:lnTo>
                  <a:lnTo>
                    <a:pt x="17250" y="4963"/>
                  </a:lnTo>
                  <a:lnTo>
                    <a:pt x="18707" y="5435"/>
                  </a:lnTo>
                  <a:lnTo>
                    <a:pt x="18904" y="5435"/>
                  </a:lnTo>
                  <a:lnTo>
                    <a:pt x="19022" y="5357"/>
                  </a:lnTo>
                  <a:lnTo>
                    <a:pt x="19101" y="5278"/>
                  </a:lnTo>
                  <a:lnTo>
                    <a:pt x="19179" y="5160"/>
                  </a:lnTo>
                  <a:lnTo>
                    <a:pt x="19179" y="5042"/>
                  </a:lnTo>
                  <a:lnTo>
                    <a:pt x="19140" y="4884"/>
                  </a:lnTo>
                  <a:lnTo>
                    <a:pt x="19061" y="4766"/>
                  </a:lnTo>
                  <a:lnTo>
                    <a:pt x="18904" y="4687"/>
                  </a:lnTo>
                  <a:lnTo>
                    <a:pt x="17486" y="4254"/>
                  </a:lnTo>
                  <a:lnTo>
                    <a:pt x="17329" y="4215"/>
                  </a:lnTo>
                  <a:close/>
                  <a:moveTo>
                    <a:pt x="355" y="3427"/>
                  </a:moveTo>
                  <a:lnTo>
                    <a:pt x="198" y="3466"/>
                  </a:lnTo>
                  <a:lnTo>
                    <a:pt x="79" y="3545"/>
                  </a:lnTo>
                  <a:lnTo>
                    <a:pt x="40" y="3703"/>
                  </a:lnTo>
                  <a:lnTo>
                    <a:pt x="1" y="3821"/>
                  </a:lnTo>
                  <a:lnTo>
                    <a:pt x="119" y="4372"/>
                  </a:lnTo>
                  <a:lnTo>
                    <a:pt x="434" y="5357"/>
                  </a:lnTo>
                  <a:lnTo>
                    <a:pt x="473" y="5475"/>
                  </a:lnTo>
                  <a:lnTo>
                    <a:pt x="552" y="5554"/>
                  </a:lnTo>
                  <a:lnTo>
                    <a:pt x="670" y="5593"/>
                  </a:lnTo>
                  <a:lnTo>
                    <a:pt x="788" y="5632"/>
                  </a:lnTo>
                  <a:lnTo>
                    <a:pt x="906" y="5632"/>
                  </a:lnTo>
                  <a:lnTo>
                    <a:pt x="1025" y="5554"/>
                  </a:lnTo>
                  <a:lnTo>
                    <a:pt x="1103" y="5435"/>
                  </a:lnTo>
                  <a:lnTo>
                    <a:pt x="1143" y="5278"/>
                  </a:lnTo>
                  <a:lnTo>
                    <a:pt x="1143" y="5160"/>
                  </a:lnTo>
                  <a:lnTo>
                    <a:pt x="867" y="4175"/>
                  </a:lnTo>
                  <a:lnTo>
                    <a:pt x="749" y="3742"/>
                  </a:lnTo>
                  <a:lnTo>
                    <a:pt x="709" y="3585"/>
                  </a:lnTo>
                  <a:lnTo>
                    <a:pt x="631" y="3506"/>
                  </a:lnTo>
                  <a:lnTo>
                    <a:pt x="513" y="3427"/>
                  </a:lnTo>
                  <a:close/>
                  <a:moveTo>
                    <a:pt x="20203" y="5120"/>
                  </a:moveTo>
                  <a:lnTo>
                    <a:pt x="20085" y="5160"/>
                  </a:lnTo>
                  <a:lnTo>
                    <a:pt x="19967" y="5278"/>
                  </a:lnTo>
                  <a:lnTo>
                    <a:pt x="19888" y="5396"/>
                  </a:lnTo>
                  <a:lnTo>
                    <a:pt x="19888" y="5554"/>
                  </a:lnTo>
                  <a:lnTo>
                    <a:pt x="19928" y="5672"/>
                  </a:lnTo>
                  <a:lnTo>
                    <a:pt x="20006" y="5790"/>
                  </a:lnTo>
                  <a:lnTo>
                    <a:pt x="20125" y="5869"/>
                  </a:lnTo>
                  <a:lnTo>
                    <a:pt x="21582" y="6341"/>
                  </a:lnTo>
                  <a:lnTo>
                    <a:pt x="21818" y="6341"/>
                  </a:lnTo>
                  <a:lnTo>
                    <a:pt x="21936" y="6262"/>
                  </a:lnTo>
                  <a:lnTo>
                    <a:pt x="22015" y="6184"/>
                  </a:lnTo>
                  <a:lnTo>
                    <a:pt x="22054" y="6105"/>
                  </a:lnTo>
                  <a:lnTo>
                    <a:pt x="22094" y="5947"/>
                  </a:lnTo>
                  <a:lnTo>
                    <a:pt x="22054" y="5790"/>
                  </a:lnTo>
                  <a:lnTo>
                    <a:pt x="21936" y="5672"/>
                  </a:lnTo>
                  <a:lnTo>
                    <a:pt x="21818" y="5593"/>
                  </a:lnTo>
                  <a:lnTo>
                    <a:pt x="20361" y="5160"/>
                  </a:lnTo>
                  <a:lnTo>
                    <a:pt x="20203" y="5120"/>
                  </a:lnTo>
                  <a:close/>
                  <a:moveTo>
                    <a:pt x="23118" y="6066"/>
                  </a:moveTo>
                  <a:lnTo>
                    <a:pt x="22960" y="6105"/>
                  </a:lnTo>
                  <a:lnTo>
                    <a:pt x="22881" y="6184"/>
                  </a:lnTo>
                  <a:lnTo>
                    <a:pt x="22803" y="6302"/>
                  </a:lnTo>
                  <a:lnTo>
                    <a:pt x="22763" y="6459"/>
                  </a:lnTo>
                  <a:lnTo>
                    <a:pt x="22803" y="6617"/>
                  </a:lnTo>
                  <a:lnTo>
                    <a:pt x="22921" y="6735"/>
                  </a:lnTo>
                  <a:lnTo>
                    <a:pt x="23039" y="6774"/>
                  </a:lnTo>
                  <a:lnTo>
                    <a:pt x="24496" y="7247"/>
                  </a:lnTo>
                  <a:lnTo>
                    <a:pt x="24732" y="7247"/>
                  </a:lnTo>
                  <a:lnTo>
                    <a:pt x="24811" y="7208"/>
                  </a:lnTo>
                  <a:lnTo>
                    <a:pt x="24929" y="7089"/>
                  </a:lnTo>
                  <a:lnTo>
                    <a:pt x="24969" y="7011"/>
                  </a:lnTo>
                  <a:lnTo>
                    <a:pt x="24969" y="6853"/>
                  </a:lnTo>
                  <a:lnTo>
                    <a:pt x="24929" y="6696"/>
                  </a:lnTo>
                  <a:lnTo>
                    <a:pt x="24850" y="6578"/>
                  </a:lnTo>
                  <a:lnTo>
                    <a:pt x="24732" y="6538"/>
                  </a:lnTo>
                  <a:lnTo>
                    <a:pt x="23275" y="6066"/>
                  </a:lnTo>
                  <a:close/>
                  <a:moveTo>
                    <a:pt x="26032" y="6971"/>
                  </a:moveTo>
                  <a:lnTo>
                    <a:pt x="25874" y="7011"/>
                  </a:lnTo>
                  <a:lnTo>
                    <a:pt x="25756" y="7089"/>
                  </a:lnTo>
                  <a:lnTo>
                    <a:pt x="25677" y="7208"/>
                  </a:lnTo>
                  <a:lnTo>
                    <a:pt x="25677" y="7365"/>
                  </a:lnTo>
                  <a:lnTo>
                    <a:pt x="25717" y="7523"/>
                  </a:lnTo>
                  <a:lnTo>
                    <a:pt x="25796" y="7641"/>
                  </a:lnTo>
                  <a:lnTo>
                    <a:pt x="25953" y="7720"/>
                  </a:lnTo>
                  <a:lnTo>
                    <a:pt x="27371" y="8153"/>
                  </a:lnTo>
                  <a:lnTo>
                    <a:pt x="27489" y="8192"/>
                  </a:lnTo>
                  <a:lnTo>
                    <a:pt x="27607" y="8153"/>
                  </a:lnTo>
                  <a:lnTo>
                    <a:pt x="27725" y="8113"/>
                  </a:lnTo>
                  <a:lnTo>
                    <a:pt x="27804" y="8035"/>
                  </a:lnTo>
                  <a:lnTo>
                    <a:pt x="27883" y="7917"/>
                  </a:lnTo>
                  <a:lnTo>
                    <a:pt x="27883" y="7759"/>
                  </a:lnTo>
                  <a:lnTo>
                    <a:pt x="27843" y="7601"/>
                  </a:lnTo>
                  <a:lnTo>
                    <a:pt x="27765" y="7523"/>
                  </a:lnTo>
                  <a:lnTo>
                    <a:pt x="27607" y="7444"/>
                  </a:lnTo>
                  <a:lnTo>
                    <a:pt x="26150" y="6971"/>
                  </a:lnTo>
                  <a:close/>
                  <a:moveTo>
                    <a:pt x="1103" y="6341"/>
                  </a:moveTo>
                  <a:lnTo>
                    <a:pt x="985" y="6420"/>
                  </a:lnTo>
                  <a:lnTo>
                    <a:pt x="867" y="6538"/>
                  </a:lnTo>
                  <a:lnTo>
                    <a:pt x="828" y="6656"/>
                  </a:lnTo>
                  <a:lnTo>
                    <a:pt x="867" y="6814"/>
                  </a:lnTo>
                  <a:lnTo>
                    <a:pt x="1300" y="8271"/>
                  </a:lnTo>
                  <a:lnTo>
                    <a:pt x="1340" y="8389"/>
                  </a:lnTo>
                  <a:lnTo>
                    <a:pt x="1418" y="8468"/>
                  </a:lnTo>
                  <a:lnTo>
                    <a:pt x="1536" y="8507"/>
                  </a:lnTo>
                  <a:lnTo>
                    <a:pt x="1655" y="8547"/>
                  </a:lnTo>
                  <a:lnTo>
                    <a:pt x="1773" y="8547"/>
                  </a:lnTo>
                  <a:lnTo>
                    <a:pt x="1891" y="8468"/>
                  </a:lnTo>
                  <a:lnTo>
                    <a:pt x="1970" y="8350"/>
                  </a:lnTo>
                  <a:lnTo>
                    <a:pt x="2048" y="8192"/>
                  </a:lnTo>
                  <a:lnTo>
                    <a:pt x="2009" y="8074"/>
                  </a:lnTo>
                  <a:lnTo>
                    <a:pt x="1576" y="6617"/>
                  </a:lnTo>
                  <a:lnTo>
                    <a:pt x="1497" y="6459"/>
                  </a:lnTo>
                  <a:lnTo>
                    <a:pt x="1418" y="6381"/>
                  </a:lnTo>
                  <a:lnTo>
                    <a:pt x="1261" y="6341"/>
                  </a:lnTo>
                  <a:close/>
                  <a:moveTo>
                    <a:pt x="28907" y="7877"/>
                  </a:moveTo>
                  <a:lnTo>
                    <a:pt x="28789" y="7917"/>
                  </a:lnTo>
                  <a:lnTo>
                    <a:pt x="28670" y="7995"/>
                  </a:lnTo>
                  <a:lnTo>
                    <a:pt x="28592" y="8153"/>
                  </a:lnTo>
                  <a:lnTo>
                    <a:pt x="28592" y="8271"/>
                  </a:lnTo>
                  <a:lnTo>
                    <a:pt x="28631" y="8428"/>
                  </a:lnTo>
                  <a:lnTo>
                    <a:pt x="28710" y="8547"/>
                  </a:lnTo>
                  <a:lnTo>
                    <a:pt x="28828" y="8625"/>
                  </a:lnTo>
                  <a:lnTo>
                    <a:pt x="30285" y="9059"/>
                  </a:lnTo>
                  <a:lnTo>
                    <a:pt x="30403" y="9098"/>
                  </a:lnTo>
                  <a:lnTo>
                    <a:pt x="30521" y="9059"/>
                  </a:lnTo>
                  <a:lnTo>
                    <a:pt x="30640" y="9019"/>
                  </a:lnTo>
                  <a:lnTo>
                    <a:pt x="30718" y="8940"/>
                  </a:lnTo>
                  <a:lnTo>
                    <a:pt x="30758" y="8822"/>
                  </a:lnTo>
                  <a:lnTo>
                    <a:pt x="30797" y="8665"/>
                  </a:lnTo>
                  <a:lnTo>
                    <a:pt x="30758" y="8547"/>
                  </a:lnTo>
                  <a:lnTo>
                    <a:pt x="30640" y="8428"/>
                  </a:lnTo>
                  <a:lnTo>
                    <a:pt x="30521" y="8350"/>
                  </a:lnTo>
                  <a:lnTo>
                    <a:pt x="29064" y="7877"/>
                  </a:lnTo>
                  <a:close/>
                  <a:moveTo>
                    <a:pt x="31821" y="8783"/>
                  </a:moveTo>
                  <a:lnTo>
                    <a:pt x="31663" y="8822"/>
                  </a:lnTo>
                  <a:lnTo>
                    <a:pt x="31545" y="8901"/>
                  </a:lnTo>
                  <a:lnTo>
                    <a:pt x="31506" y="9059"/>
                  </a:lnTo>
                  <a:lnTo>
                    <a:pt x="31467" y="9216"/>
                  </a:lnTo>
                  <a:lnTo>
                    <a:pt x="31506" y="9334"/>
                  </a:lnTo>
                  <a:lnTo>
                    <a:pt x="31624" y="9452"/>
                  </a:lnTo>
                  <a:lnTo>
                    <a:pt x="31742" y="9531"/>
                  </a:lnTo>
                  <a:lnTo>
                    <a:pt x="33199" y="9964"/>
                  </a:lnTo>
                  <a:lnTo>
                    <a:pt x="33317" y="10004"/>
                  </a:lnTo>
                  <a:lnTo>
                    <a:pt x="33436" y="9964"/>
                  </a:lnTo>
                  <a:lnTo>
                    <a:pt x="33514" y="9925"/>
                  </a:lnTo>
                  <a:lnTo>
                    <a:pt x="33593" y="9846"/>
                  </a:lnTo>
                  <a:lnTo>
                    <a:pt x="33672" y="9728"/>
                  </a:lnTo>
                  <a:lnTo>
                    <a:pt x="33672" y="9571"/>
                  </a:lnTo>
                  <a:lnTo>
                    <a:pt x="33633" y="9452"/>
                  </a:lnTo>
                  <a:lnTo>
                    <a:pt x="33554" y="9334"/>
                  </a:lnTo>
                  <a:lnTo>
                    <a:pt x="33436" y="9255"/>
                  </a:lnTo>
                  <a:lnTo>
                    <a:pt x="31978" y="8783"/>
                  </a:lnTo>
                  <a:close/>
                  <a:moveTo>
                    <a:pt x="34735" y="9689"/>
                  </a:moveTo>
                  <a:lnTo>
                    <a:pt x="34578" y="9728"/>
                  </a:lnTo>
                  <a:lnTo>
                    <a:pt x="34460" y="9846"/>
                  </a:lnTo>
                  <a:lnTo>
                    <a:pt x="34381" y="9964"/>
                  </a:lnTo>
                  <a:lnTo>
                    <a:pt x="34381" y="10122"/>
                  </a:lnTo>
                  <a:lnTo>
                    <a:pt x="34420" y="10240"/>
                  </a:lnTo>
                  <a:lnTo>
                    <a:pt x="34499" y="10358"/>
                  </a:lnTo>
                  <a:lnTo>
                    <a:pt x="34656" y="10437"/>
                  </a:lnTo>
                  <a:lnTo>
                    <a:pt x="36074" y="10910"/>
                  </a:lnTo>
                  <a:lnTo>
                    <a:pt x="36310" y="10910"/>
                  </a:lnTo>
                  <a:lnTo>
                    <a:pt x="36429" y="10831"/>
                  </a:lnTo>
                  <a:lnTo>
                    <a:pt x="36507" y="10752"/>
                  </a:lnTo>
                  <a:lnTo>
                    <a:pt x="36547" y="10634"/>
                  </a:lnTo>
                  <a:lnTo>
                    <a:pt x="36586" y="10476"/>
                  </a:lnTo>
                  <a:lnTo>
                    <a:pt x="36547" y="10358"/>
                  </a:lnTo>
                  <a:lnTo>
                    <a:pt x="36468" y="10240"/>
                  </a:lnTo>
                  <a:lnTo>
                    <a:pt x="36310" y="10161"/>
                  </a:lnTo>
                  <a:lnTo>
                    <a:pt x="34853" y="9728"/>
                  </a:lnTo>
                  <a:lnTo>
                    <a:pt x="34735" y="9689"/>
                  </a:lnTo>
                  <a:close/>
                  <a:moveTo>
                    <a:pt x="1970" y="9255"/>
                  </a:moveTo>
                  <a:lnTo>
                    <a:pt x="1852" y="9334"/>
                  </a:lnTo>
                  <a:lnTo>
                    <a:pt x="1773" y="9452"/>
                  </a:lnTo>
                  <a:lnTo>
                    <a:pt x="1694" y="9571"/>
                  </a:lnTo>
                  <a:lnTo>
                    <a:pt x="1733" y="9728"/>
                  </a:lnTo>
                  <a:lnTo>
                    <a:pt x="2167" y="11185"/>
                  </a:lnTo>
                  <a:lnTo>
                    <a:pt x="2206" y="11303"/>
                  </a:lnTo>
                  <a:lnTo>
                    <a:pt x="2285" y="11382"/>
                  </a:lnTo>
                  <a:lnTo>
                    <a:pt x="2403" y="11421"/>
                  </a:lnTo>
                  <a:lnTo>
                    <a:pt x="2521" y="11461"/>
                  </a:lnTo>
                  <a:lnTo>
                    <a:pt x="2639" y="11421"/>
                  </a:lnTo>
                  <a:lnTo>
                    <a:pt x="2757" y="11382"/>
                  </a:lnTo>
                  <a:lnTo>
                    <a:pt x="2875" y="11264"/>
                  </a:lnTo>
                  <a:lnTo>
                    <a:pt x="2915" y="11106"/>
                  </a:lnTo>
                  <a:lnTo>
                    <a:pt x="2875" y="10949"/>
                  </a:lnTo>
                  <a:lnTo>
                    <a:pt x="2442" y="9531"/>
                  </a:lnTo>
                  <a:lnTo>
                    <a:pt x="2364" y="9374"/>
                  </a:lnTo>
                  <a:lnTo>
                    <a:pt x="2285" y="9295"/>
                  </a:lnTo>
                  <a:lnTo>
                    <a:pt x="2127" y="9255"/>
                  </a:lnTo>
                  <a:close/>
                  <a:moveTo>
                    <a:pt x="37610" y="10594"/>
                  </a:moveTo>
                  <a:lnTo>
                    <a:pt x="37492" y="10634"/>
                  </a:lnTo>
                  <a:lnTo>
                    <a:pt x="37374" y="10752"/>
                  </a:lnTo>
                  <a:lnTo>
                    <a:pt x="37295" y="10870"/>
                  </a:lnTo>
                  <a:lnTo>
                    <a:pt x="37256" y="11028"/>
                  </a:lnTo>
                  <a:lnTo>
                    <a:pt x="37334" y="11146"/>
                  </a:lnTo>
                  <a:lnTo>
                    <a:pt x="37413" y="11264"/>
                  </a:lnTo>
                  <a:lnTo>
                    <a:pt x="37531" y="11343"/>
                  </a:lnTo>
                  <a:lnTo>
                    <a:pt x="38988" y="11815"/>
                  </a:lnTo>
                  <a:lnTo>
                    <a:pt x="39225" y="11815"/>
                  </a:lnTo>
                  <a:lnTo>
                    <a:pt x="39343" y="11737"/>
                  </a:lnTo>
                  <a:lnTo>
                    <a:pt x="39422" y="11658"/>
                  </a:lnTo>
                  <a:lnTo>
                    <a:pt x="39461" y="11540"/>
                  </a:lnTo>
                  <a:lnTo>
                    <a:pt x="39461" y="11421"/>
                  </a:lnTo>
                  <a:lnTo>
                    <a:pt x="39422" y="11264"/>
                  </a:lnTo>
                  <a:lnTo>
                    <a:pt x="39343" y="11146"/>
                  </a:lnTo>
                  <a:lnTo>
                    <a:pt x="39225" y="11067"/>
                  </a:lnTo>
                  <a:lnTo>
                    <a:pt x="37768" y="10634"/>
                  </a:lnTo>
                  <a:lnTo>
                    <a:pt x="37610" y="10594"/>
                  </a:lnTo>
                  <a:close/>
                  <a:moveTo>
                    <a:pt x="40524" y="11540"/>
                  </a:moveTo>
                  <a:lnTo>
                    <a:pt x="40367" y="11579"/>
                  </a:lnTo>
                  <a:lnTo>
                    <a:pt x="40249" y="11658"/>
                  </a:lnTo>
                  <a:lnTo>
                    <a:pt x="40209" y="11776"/>
                  </a:lnTo>
                  <a:lnTo>
                    <a:pt x="40170" y="11933"/>
                  </a:lnTo>
                  <a:lnTo>
                    <a:pt x="40209" y="12091"/>
                  </a:lnTo>
                  <a:lnTo>
                    <a:pt x="40288" y="12209"/>
                  </a:lnTo>
                  <a:lnTo>
                    <a:pt x="40446" y="12248"/>
                  </a:lnTo>
                  <a:lnTo>
                    <a:pt x="41903" y="12721"/>
                  </a:lnTo>
                  <a:lnTo>
                    <a:pt x="42139" y="12721"/>
                  </a:lnTo>
                  <a:lnTo>
                    <a:pt x="42218" y="12682"/>
                  </a:lnTo>
                  <a:lnTo>
                    <a:pt x="42296" y="12564"/>
                  </a:lnTo>
                  <a:lnTo>
                    <a:pt x="42375" y="12485"/>
                  </a:lnTo>
                  <a:lnTo>
                    <a:pt x="42375" y="12327"/>
                  </a:lnTo>
                  <a:lnTo>
                    <a:pt x="42336" y="12170"/>
                  </a:lnTo>
                  <a:lnTo>
                    <a:pt x="42257" y="12052"/>
                  </a:lnTo>
                  <a:lnTo>
                    <a:pt x="42100" y="12012"/>
                  </a:lnTo>
                  <a:lnTo>
                    <a:pt x="40682" y="11540"/>
                  </a:lnTo>
                  <a:close/>
                  <a:moveTo>
                    <a:pt x="43399" y="12445"/>
                  </a:moveTo>
                  <a:lnTo>
                    <a:pt x="43281" y="12485"/>
                  </a:lnTo>
                  <a:lnTo>
                    <a:pt x="43163" y="12564"/>
                  </a:lnTo>
                  <a:lnTo>
                    <a:pt x="43084" y="12682"/>
                  </a:lnTo>
                  <a:lnTo>
                    <a:pt x="43084" y="12839"/>
                  </a:lnTo>
                  <a:lnTo>
                    <a:pt x="43124" y="12997"/>
                  </a:lnTo>
                  <a:lnTo>
                    <a:pt x="43202" y="13115"/>
                  </a:lnTo>
                  <a:lnTo>
                    <a:pt x="43320" y="13194"/>
                  </a:lnTo>
                  <a:lnTo>
                    <a:pt x="44778" y="13627"/>
                  </a:lnTo>
                  <a:lnTo>
                    <a:pt x="44896" y="13666"/>
                  </a:lnTo>
                  <a:lnTo>
                    <a:pt x="45014" y="13627"/>
                  </a:lnTo>
                  <a:lnTo>
                    <a:pt x="45132" y="13587"/>
                  </a:lnTo>
                  <a:lnTo>
                    <a:pt x="45211" y="13509"/>
                  </a:lnTo>
                  <a:lnTo>
                    <a:pt x="45250" y="13391"/>
                  </a:lnTo>
                  <a:lnTo>
                    <a:pt x="45289" y="13233"/>
                  </a:lnTo>
                  <a:lnTo>
                    <a:pt x="45250" y="13076"/>
                  </a:lnTo>
                  <a:lnTo>
                    <a:pt x="45132" y="12997"/>
                  </a:lnTo>
                  <a:lnTo>
                    <a:pt x="45014" y="12918"/>
                  </a:lnTo>
                  <a:lnTo>
                    <a:pt x="43557" y="12445"/>
                  </a:lnTo>
                  <a:close/>
                  <a:moveTo>
                    <a:pt x="2836" y="12170"/>
                  </a:moveTo>
                  <a:lnTo>
                    <a:pt x="2718" y="12248"/>
                  </a:lnTo>
                  <a:lnTo>
                    <a:pt x="2639" y="12367"/>
                  </a:lnTo>
                  <a:lnTo>
                    <a:pt x="2560" y="12485"/>
                  </a:lnTo>
                  <a:lnTo>
                    <a:pt x="2600" y="12642"/>
                  </a:lnTo>
                  <a:lnTo>
                    <a:pt x="3033" y="14099"/>
                  </a:lnTo>
                  <a:lnTo>
                    <a:pt x="3072" y="14218"/>
                  </a:lnTo>
                  <a:lnTo>
                    <a:pt x="3151" y="14296"/>
                  </a:lnTo>
                  <a:lnTo>
                    <a:pt x="3269" y="14336"/>
                  </a:lnTo>
                  <a:lnTo>
                    <a:pt x="3387" y="14375"/>
                  </a:lnTo>
                  <a:lnTo>
                    <a:pt x="3506" y="14336"/>
                  </a:lnTo>
                  <a:lnTo>
                    <a:pt x="3624" y="14296"/>
                  </a:lnTo>
                  <a:lnTo>
                    <a:pt x="3742" y="14178"/>
                  </a:lnTo>
                  <a:lnTo>
                    <a:pt x="3781" y="14021"/>
                  </a:lnTo>
                  <a:lnTo>
                    <a:pt x="3742" y="13863"/>
                  </a:lnTo>
                  <a:lnTo>
                    <a:pt x="3309" y="12406"/>
                  </a:lnTo>
                  <a:lnTo>
                    <a:pt x="3269" y="12288"/>
                  </a:lnTo>
                  <a:lnTo>
                    <a:pt x="3151" y="12209"/>
                  </a:lnTo>
                  <a:lnTo>
                    <a:pt x="2994" y="12170"/>
                  </a:lnTo>
                  <a:close/>
                  <a:moveTo>
                    <a:pt x="46313" y="13351"/>
                  </a:moveTo>
                  <a:lnTo>
                    <a:pt x="46195" y="13391"/>
                  </a:lnTo>
                  <a:lnTo>
                    <a:pt x="46077" y="13469"/>
                  </a:lnTo>
                  <a:lnTo>
                    <a:pt x="45998" y="13627"/>
                  </a:lnTo>
                  <a:lnTo>
                    <a:pt x="45959" y="13745"/>
                  </a:lnTo>
                  <a:lnTo>
                    <a:pt x="45998" y="13903"/>
                  </a:lnTo>
                  <a:lnTo>
                    <a:pt x="46117" y="14021"/>
                  </a:lnTo>
                  <a:lnTo>
                    <a:pt x="46235" y="14099"/>
                  </a:lnTo>
                  <a:lnTo>
                    <a:pt x="47692" y="14533"/>
                  </a:lnTo>
                  <a:lnTo>
                    <a:pt x="47810" y="14572"/>
                  </a:lnTo>
                  <a:lnTo>
                    <a:pt x="47928" y="14533"/>
                  </a:lnTo>
                  <a:lnTo>
                    <a:pt x="48007" y="14493"/>
                  </a:lnTo>
                  <a:lnTo>
                    <a:pt x="48125" y="14414"/>
                  </a:lnTo>
                  <a:lnTo>
                    <a:pt x="48164" y="14296"/>
                  </a:lnTo>
                  <a:lnTo>
                    <a:pt x="48164" y="14139"/>
                  </a:lnTo>
                  <a:lnTo>
                    <a:pt x="48125" y="14021"/>
                  </a:lnTo>
                  <a:lnTo>
                    <a:pt x="48046" y="13903"/>
                  </a:lnTo>
                  <a:lnTo>
                    <a:pt x="47928" y="13824"/>
                  </a:lnTo>
                  <a:lnTo>
                    <a:pt x="46471" y="13351"/>
                  </a:lnTo>
                  <a:close/>
                  <a:moveTo>
                    <a:pt x="49228" y="14257"/>
                  </a:moveTo>
                  <a:lnTo>
                    <a:pt x="49070" y="14296"/>
                  </a:lnTo>
                  <a:lnTo>
                    <a:pt x="48952" y="14375"/>
                  </a:lnTo>
                  <a:lnTo>
                    <a:pt x="48873" y="14533"/>
                  </a:lnTo>
                  <a:lnTo>
                    <a:pt x="48873" y="14690"/>
                  </a:lnTo>
                  <a:lnTo>
                    <a:pt x="48913" y="14808"/>
                  </a:lnTo>
                  <a:lnTo>
                    <a:pt x="48991" y="14926"/>
                  </a:lnTo>
                  <a:lnTo>
                    <a:pt x="49149" y="15005"/>
                  </a:lnTo>
                  <a:lnTo>
                    <a:pt x="50606" y="15438"/>
                  </a:lnTo>
                  <a:lnTo>
                    <a:pt x="50685" y="15478"/>
                  </a:lnTo>
                  <a:lnTo>
                    <a:pt x="50803" y="15438"/>
                  </a:lnTo>
                  <a:lnTo>
                    <a:pt x="50921" y="15399"/>
                  </a:lnTo>
                  <a:lnTo>
                    <a:pt x="51000" y="15320"/>
                  </a:lnTo>
                  <a:lnTo>
                    <a:pt x="51079" y="15202"/>
                  </a:lnTo>
                  <a:lnTo>
                    <a:pt x="51079" y="15045"/>
                  </a:lnTo>
                  <a:lnTo>
                    <a:pt x="51039" y="14926"/>
                  </a:lnTo>
                  <a:lnTo>
                    <a:pt x="50960" y="14808"/>
                  </a:lnTo>
                  <a:lnTo>
                    <a:pt x="50803" y="14730"/>
                  </a:lnTo>
                  <a:lnTo>
                    <a:pt x="49346" y="14257"/>
                  </a:lnTo>
                  <a:close/>
                  <a:moveTo>
                    <a:pt x="52103" y="15163"/>
                  </a:moveTo>
                  <a:lnTo>
                    <a:pt x="51984" y="15202"/>
                  </a:lnTo>
                  <a:lnTo>
                    <a:pt x="51866" y="15320"/>
                  </a:lnTo>
                  <a:lnTo>
                    <a:pt x="51787" y="15438"/>
                  </a:lnTo>
                  <a:lnTo>
                    <a:pt x="51787" y="15596"/>
                  </a:lnTo>
                  <a:lnTo>
                    <a:pt x="51827" y="15714"/>
                  </a:lnTo>
                  <a:lnTo>
                    <a:pt x="51906" y="15832"/>
                  </a:lnTo>
                  <a:lnTo>
                    <a:pt x="52024" y="15911"/>
                  </a:lnTo>
                  <a:lnTo>
                    <a:pt x="53481" y="16384"/>
                  </a:lnTo>
                  <a:lnTo>
                    <a:pt x="53717" y="16384"/>
                  </a:lnTo>
                  <a:lnTo>
                    <a:pt x="53835" y="16305"/>
                  </a:lnTo>
                  <a:lnTo>
                    <a:pt x="53914" y="16226"/>
                  </a:lnTo>
                  <a:lnTo>
                    <a:pt x="53953" y="16108"/>
                  </a:lnTo>
                  <a:lnTo>
                    <a:pt x="53993" y="15950"/>
                  </a:lnTo>
                  <a:lnTo>
                    <a:pt x="53953" y="15832"/>
                  </a:lnTo>
                  <a:lnTo>
                    <a:pt x="53835" y="15714"/>
                  </a:lnTo>
                  <a:lnTo>
                    <a:pt x="53717" y="15635"/>
                  </a:lnTo>
                  <a:lnTo>
                    <a:pt x="52260" y="15202"/>
                  </a:lnTo>
                  <a:lnTo>
                    <a:pt x="52103" y="15163"/>
                  </a:lnTo>
                  <a:close/>
                  <a:moveTo>
                    <a:pt x="3702" y="15084"/>
                  </a:moveTo>
                  <a:lnTo>
                    <a:pt x="3584" y="15163"/>
                  </a:lnTo>
                  <a:lnTo>
                    <a:pt x="3506" y="15281"/>
                  </a:lnTo>
                  <a:lnTo>
                    <a:pt x="3466" y="15399"/>
                  </a:lnTo>
                  <a:lnTo>
                    <a:pt x="3466" y="15557"/>
                  </a:lnTo>
                  <a:lnTo>
                    <a:pt x="3899" y="17014"/>
                  </a:lnTo>
                  <a:lnTo>
                    <a:pt x="3939" y="17132"/>
                  </a:lnTo>
                  <a:lnTo>
                    <a:pt x="4018" y="17211"/>
                  </a:lnTo>
                  <a:lnTo>
                    <a:pt x="4136" y="17250"/>
                  </a:lnTo>
                  <a:lnTo>
                    <a:pt x="4254" y="17289"/>
                  </a:lnTo>
                  <a:lnTo>
                    <a:pt x="4372" y="17250"/>
                  </a:lnTo>
                  <a:lnTo>
                    <a:pt x="4490" y="17211"/>
                  </a:lnTo>
                  <a:lnTo>
                    <a:pt x="4608" y="17092"/>
                  </a:lnTo>
                  <a:lnTo>
                    <a:pt x="4648" y="16935"/>
                  </a:lnTo>
                  <a:lnTo>
                    <a:pt x="4608" y="16777"/>
                  </a:lnTo>
                  <a:lnTo>
                    <a:pt x="4175" y="15320"/>
                  </a:lnTo>
                  <a:lnTo>
                    <a:pt x="4136" y="15202"/>
                  </a:lnTo>
                  <a:lnTo>
                    <a:pt x="4018" y="15123"/>
                  </a:lnTo>
                  <a:lnTo>
                    <a:pt x="3860" y="15084"/>
                  </a:lnTo>
                  <a:close/>
                  <a:moveTo>
                    <a:pt x="55017" y="16069"/>
                  </a:moveTo>
                  <a:lnTo>
                    <a:pt x="54859" y="16108"/>
                  </a:lnTo>
                  <a:lnTo>
                    <a:pt x="54741" y="16226"/>
                  </a:lnTo>
                  <a:lnTo>
                    <a:pt x="54702" y="16344"/>
                  </a:lnTo>
                  <a:lnTo>
                    <a:pt x="54662" y="16502"/>
                  </a:lnTo>
                  <a:lnTo>
                    <a:pt x="54702" y="16620"/>
                  </a:lnTo>
                  <a:lnTo>
                    <a:pt x="54820" y="16738"/>
                  </a:lnTo>
                  <a:lnTo>
                    <a:pt x="54938" y="16817"/>
                  </a:lnTo>
                  <a:lnTo>
                    <a:pt x="55450" y="16974"/>
                  </a:lnTo>
                  <a:lnTo>
                    <a:pt x="55844" y="17132"/>
                  </a:lnTo>
                  <a:lnTo>
                    <a:pt x="56198" y="17368"/>
                  </a:lnTo>
                  <a:lnTo>
                    <a:pt x="56316" y="17407"/>
                  </a:lnTo>
                  <a:lnTo>
                    <a:pt x="56434" y="17447"/>
                  </a:lnTo>
                  <a:lnTo>
                    <a:pt x="56592" y="17407"/>
                  </a:lnTo>
                  <a:lnTo>
                    <a:pt x="56750" y="17289"/>
                  </a:lnTo>
                  <a:lnTo>
                    <a:pt x="56789" y="17132"/>
                  </a:lnTo>
                  <a:lnTo>
                    <a:pt x="56828" y="17014"/>
                  </a:lnTo>
                  <a:lnTo>
                    <a:pt x="56750" y="16856"/>
                  </a:lnTo>
                  <a:lnTo>
                    <a:pt x="56671" y="16738"/>
                  </a:lnTo>
                  <a:lnTo>
                    <a:pt x="56198" y="16462"/>
                  </a:lnTo>
                  <a:lnTo>
                    <a:pt x="55686" y="16265"/>
                  </a:lnTo>
                  <a:lnTo>
                    <a:pt x="55174" y="16108"/>
                  </a:lnTo>
                  <a:lnTo>
                    <a:pt x="55017" y="16069"/>
                  </a:lnTo>
                  <a:close/>
                  <a:moveTo>
                    <a:pt x="57380" y="17841"/>
                  </a:moveTo>
                  <a:lnTo>
                    <a:pt x="57222" y="17880"/>
                  </a:lnTo>
                  <a:lnTo>
                    <a:pt x="57104" y="17959"/>
                  </a:lnTo>
                  <a:lnTo>
                    <a:pt x="57025" y="18077"/>
                  </a:lnTo>
                  <a:lnTo>
                    <a:pt x="57025" y="18235"/>
                  </a:lnTo>
                  <a:lnTo>
                    <a:pt x="57065" y="18392"/>
                  </a:lnTo>
                  <a:lnTo>
                    <a:pt x="57183" y="18786"/>
                  </a:lnTo>
                  <a:lnTo>
                    <a:pt x="57301" y="19180"/>
                  </a:lnTo>
                  <a:lnTo>
                    <a:pt x="57301" y="19534"/>
                  </a:lnTo>
                  <a:lnTo>
                    <a:pt x="57301" y="19692"/>
                  </a:lnTo>
                  <a:lnTo>
                    <a:pt x="57340" y="19810"/>
                  </a:lnTo>
                  <a:lnTo>
                    <a:pt x="57380" y="19967"/>
                  </a:lnTo>
                  <a:lnTo>
                    <a:pt x="57498" y="20046"/>
                  </a:lnTo>
                  <a:lnTo>
                    <a:pt x="57655" y="20085"/>
                  </a:lnTo>
                  <a:lnTo>
                    <a:pt x="57695" y="20085"/>
                  </a:lnTo>
                  <a:lnTo>
                    <a:pt x="57813" y="20046"/>
                  </a:lnTo>
                  <a:lnTo>
                    <a:pt x="57931" y="19967"/>
                  </a:lnTo>
                  <a:lnTo>
                    <a:pt x="58010" y="19849"/>
                  </a:lnTo>
                  <a:lnTo>
                    <a:pt x="58049" y="19731"/>
                  </a:lnTo>
                  <a:lnTo>
                    <a:pt x="58049" y="19534"/>
                  </a:lnTo>
                  <a:lnTo>
                    <a:pt x="58049" y="19062"/>
                  </a:lnTo>
                  <a:lnTo>
                    <a:pt x="57931" y="18550"/>
                  </a:lnTo>
                  <a:lnTo>
                    <a:pt x="57734" y="18077"/>
                  </a:lnTo>
                  <a:lnTo>
                    <a:pt x="57655" y="17919"/>
                  </a:lnTo>
                  <a:lnTo>
                    <a:pt x="57537" y="17880"/>
                  </a:lnTo>
                  <a:lnTo>
                    <a:pt x="57380" y="17841"/>
                  </a:lnTo>
                  <a:close/>
                  <a:moveTo>
                    <a:pt x="4569" y="17998"/>
                  </a:moveTo>
                  <a:lnTo>
                    <a:pt x="4451" y="18077"/>
                  </a:lnTo>
                  <a:lnTo>
                    <a:pt x="4372" y="18195"/>
                  </a:lnTo>
                  <a:lnTo>
                    <a:pt x="4333" y="18313"/>
                  </a:lnTo>
                  <a:lnTo>
                    <a:pt x="4333" y="18471"/>
                  </a:lnTo>
                  <a:lnTo>
                    <a:pt x="4766" y="19928"/>
                  </a:lnTo>
                  <a:lnTo>
                    <a:pt x="4805" y="20046"/>
                  </a:lnTo>
                  <a:lnTo>
                    <a:pt x="4923" y="20125"/>
                  </a:lnTo>
                  <a:lnTo>
                    <a:pt x="5002" y="20164"/>
                  </a:lnTo>
                  <a:lnTo>
                    <a:pt x="5120" y="20204"/>
                  </a:lnTo>
                  <a:lnTo>
                    <a:pt x="5238" y="20164"/>
                  </a:lnTo>
                  <a:lnTo>
                    <a:pt x="5357" y="20125"/>
                  </a:lnTo>
                  <a:lnTo>
                    <a:pt x="5475" y="20007"/>
                  </a:lnTo>
                  <a:lnTo>
                    <a:pt x="5514" y="19849"/>
                  </a:lnTo>
                  <a:lnTo>
                    <a:pt x="5514" y="19692"/>
                  </a:lnTo>
                  <a:lnTo>
                    <a:pt x="5041" y="18235"/>
                  </a:lnTo>
                  <a:lnTo>
                    <a:pt x="5002" y="18116"/>
                  </a:lnTo>
                  <a:lnTo>
                    <a:pt x="4884" y="18038"/>
                  </a:lnTo>
                  <a:lnTo>
                    <a:pt x="4726" y="17998"/>
                  </a:lnTo>
                  <a:close/>
                  <a:moveTo>
                    <a:pt x="57143" y="20755"/>
                  </a:moveTo>
                  <a:lnTo>
                    <a:pt x="56986" y="20834"/>
                  </a:lnTo>
                  <a:lnTo>
                    <a:pt x="56907" y="20912"/>
                  </a:lnTo>
                  <a:lnTo>
                    <a:pt x="56710" y="21188"/>
                  </a:lnTo>
                  <a:lnTo>
                    <a:pt x="56513" y="21385"/>
                  </a:lnTo>
                  <a:lnTo>
                    <a:pt x="56316" y="21582"/>
                  </a:lnTo>
                  <a:lnTo>
                    <a:pt x="56080" y="21779"/>
                  </a:lnTo>
                  <a:lnTo>
                    <a:pt x="55923" y="21858"/>
                  </a:lnTo>
                  <a:lnTo>
                    <a:pt x="55844" y="21936"/>
                  </a:lnTo>
                  <a:lnTo>
                    <a:pt x="55765" y="22094"/>
                  </a:lnTo>
                  <a:lnTo>
                    <a:pt x="55765" y="22251"/>
                  </a:lnTo>
                  <a:lnTo>
                    <a:pt x="55804" y="22370"/>
                  </a:lnTo>
                  <a:lnTo>
                    <a:pt x="55883" y="22448"/>
                  </a:lnTo>
                  <a:lnTo>
                    <a:pt x="55962" y="22488"/>
                  </a:lnTo>
                  <a:lnTo>
                    <a:pt x="56119" y="22566"/>
                  </a:lnTo>
                  <a:lnTo>
                    <a:pt x="56238" y="22527"/>
                  </a:lnTo>
                  <a:lnTo>
                    <a:pt x="56356" y="22488"/>
                  </a:lnTo>
                  <a:lnTo>
                    <a:pt x="56474" y="22409"/>
                  </a:lnTo>
                  <a:lnTo>
                    <a:pt x="56789" y="22173"/>
                  </a:lnTo>
                  <a:lnTo>
                    <a:pt x="57065" y="21936"/>
                  </a:lnTo>
                  <a:lnTo>
                    <a:pt x="57340" y="21661"/>
                  </a:lnTo>
                  <a:lnTo>
                    <a:pt x="57537" y="21346"/>
                  </a:lnTo>
                  <a:lnTo>
                    <a:pt x="57616" y="21188"/>
                  </a:lnTo>
                  <a:lnTo>
                    <a:pt x="57577" y="21031"/>
                  </a:lnTo>
                  <a:lnTo>
                    <a:pt x="57537" y="20912"/>
                  </a:lnTo>
                  <a:lnTo>
                    <a:pt x="57419" y="20794"/>
                  </a:lnTo>
                  <a:lnTo>
                    <a:pt x="57301" y="20755"/>
                  </a:lnTo>
                  <a:close/>
                  <a:moveTo>
                    <a:pt x="5475" y="20912"/>
                  </a:moveTo>
                  <a:lnTo>
                    <a:pt x="5317" y="20991"/>
                  </a:lnTo>
                  <a:lnTo>
                    <a:pt x="5238" y="21109"/>
                  </a:lnTo>
                  <a:lnTo>
                    <a:pt x="5199" y="21228"/>
                  </a:lnTo>
                  <a:lnTo>
                    <a:pt x="5199" y="21385"/>
                  </a:lnTo>
                  <a:lnTo>
                    <a:pt x="5632" y="22842"/>
                  </a:lnTo>
                  <a:lnTo>
                    <a:pt x="5672" y="22960"/>
                  </a:lnTo>
                  <a:lnTo>
                    <a:pt x="5790" y="23039"/>
                  </a:lnTo>
                  <a:lnTo>
                    <a:pt x="5868" y="23078"/>
                  </a:lnTo>
                  <a:lnTo>
                    <a:pt x="5987" y="23118"/>
                  </a:lnTo>
                  <a:lnTo>
                    <a:pt x="6105" y="23078"/>
                  </a:lnTo>
                  <a:lnTo>
                    <a:pt x="6223" y="23039"/>
                  </a:lnTo>
                  <a:lnTo>
                    <a:pt x="6341" y="22921"/>
                  </a:lnTo>
                  <a:lnTo>
                    <a:pt x="6380" y="22763"/>
                  </a:lnTo>
                  <a:lnTo>
                    <a:pt x="6380" y="22606"/>
                  </a:lnTo>
                  <a:lnTo>
                    <a:pt x="5947" y="21149"/>
                  </a:lnTo>
                  <a:lnTo>
                    <a:pt x="5868" y="21031"/>
                  </a:lnTo>
                  <a:lnTo>
                    <a:pt x="5750" y="20952"/>
                  </a:lnTo>
                  <a:lnTo>
                    <a:pt x="5593" y="20912"/>
                  </a:lnTo>
                  <a:close/>
                  <a:moveTo>
                    <a:pt x="54780" y="22606"/>
                  </a:moveTo>
                  <a:lnTo>
                    <a:pt x="54662" y="22645"/>
                  </a:lnTo>
                  <a:lnTo>
                    <a:pt x="53363" y="23472"/>
                  </a:lnTo>
                  <a:lnTo>
                    <a:pt x="53245" y="23590"/>
                  </a:lnTo>
                  <a:lnTo>
                    <a:pt x="53205" y="23709"/>
                  </a:lnTo>
                  <a:lnTo>
                    <a:pt x="53205" y="23866"/>
                  </a:lnTo>
                  <a:lnTo>
                    <a:pt x="53245" y="23984"/>
                  </a:lnTo>
                  <a:lnTo>
                    <a:pt x="53323" y="24063"/>
                  </a:lnTo>
                  <a:lnTo>
                    <a:pt x="53402" y="24142"/>
                  </a:lnTo>
                  <a:lnTo>
                    <a:pt x="53560" y="24181"/>
                  </a:lnTo>
                  <a:lnTo>
                    <a:pt x="53678" y="24181"/>
                  </a:lnTo>
                  <a:lnTo>
                    <a:pt x="53757" y="24102"/>
                  </a:lnTo>
                  <a:lnTo>
                    <a:pt x="55056" y="23315"/>
                  </a:lnTo>
                  <a:lnTo>
                    <a:pt x="55174" y="23197"/>
                  </a:lnTo>
                  <a:lnTo>
                    <a:pt x="55214" y="23078"/>
                  </a:lnTo>
                  <a:lnTo>
                    <a:pt x="55214" y="22921"/>
                  </a:lnTo>
                  <a:lnTo>
                    <a:pt x="55174" y="22763"/>
                  </a:lnTo>
                  <a:lnTo>
                    <a:pt x="55056" y="22685"/>
                  </a:lnTo>
                  <a:lnTo>
                    <a:pt x="54938" y="22606"/>
                  </a:lnTo>
                  <a:close/>
                  <a:moveTo>
                    <a:pt x="52221" y="24221"/>
                  </a:moveTo>
                  <a:lnTo>
                    <a:pt x="52063" y="24299"/>
                  </a:lnTo>
                  <a:lnTo>
                    <a:pt x="50803" y="25087"/>
                  </a:lnTo>
                  <a:lnTo>
                    <a:pt x="50685" y="25205"/>
                  </a:lnTo>
                  <a:lnTo>
                    <a:pt x="50645" y="25323"/>
                  </a:lnTo>
                  <a:lnTo>
                    <a:pt x="50606" y="25481"/>
                  </a:lnTo>
                  <a:lnTo>
                    <a:pt x="50685" y="25638"/>
                  </a:lnTo>
                  <a:lnTo>
                    <a:pt x="50724" y="25717"/>
                  </a:lnTo>
                  <a:lnTo>
                    <a:pt x="50803" y="25756"/>
                  </a:lnTo>
                  <a:lnTo>
                    <a:pt x="51000" y="25796"/>
                  </a:lnTo>
                  <a:lnTo>
                    <a:pt x="51118" y="25796"/>
                  </a:lnTo>
                  <a:lnTo>
                    <a:pt x="51197" y="25756"/>
                  </a:lnTo>
                  <a:lnTo>
                    <a:pt x="52496" y="24929"/>
                  </a:lnTo>
                  <a:lnTo>
                    <a:pt x="52614" y="24811"/>
                  </a:lnTo>
                  <a:lnTo>
                    <a:pt x="52654" y="24693"/>
                  </a:lnTo>
                  <a:lnTo>
                    <a:pt x="52654" y="24536"/>
                  </a:lnTo>
                  <a:lnTo>
                    <a:pt x="52614" y="24417"/>
                  </a:lnTo>
                  <a:lnTo>
                    <a:pt x="52496" y="24299"/>
                  </a:lnTo>
                  <a:lnTo>
                    <a:pt x="52378" y="24221"/>
                  </a:lnTo>
                  <a:close/>
                  <a:moveTo>
                    <a:pt x="6459" y="23787"/>
                  </a:moveTo>
                  <a:lnTo>
                    <a:pt x="6341" y="23827"/>
                  </a:lnTo>
                  <a:lnTo>
                    <a:pt x="6184" y="23905"/>
                  </a:lnTo>
                  <a:lnTo>
                    <a:pt x="6105" y="23984"/>
                  </a:lnTo>
                  <a:lnTo>
                    <a:pt x="6065" y="24142"/>
                  </a:lnTo>
                  <a:lnTo>
                    <a:pt x="6065" y="24299"/>
                  </a:lnTo>
                  <a:lnTo>
                    <a:pt x="6499" y="25756"/>
                  </a:lnTo>
                  <a:lnTo>
                    <a:pt x="6577" y="25875"/>
                  </a:lnTo>
                  <a:lnTo>
                    <a:pt x="6656" y="25953"/>
                  </a:lnTo>
                  <a:lnTo>
                    <a:pt x="6735" y="25993"/>
                  </a:lnTo>
                  <a:lnTo>
                    <a:pt x="6853" y="26032"/>
                  </a:lnTo>
                  <a:lnTo>
                    <a:pt x="6971" y="25993"/>
                  </a:lnTo>
                  <a:lnTo>
                    <a:pt x="7129" y="25914"/>
                  </a:lnTo>
                  <a:lnTo>
                    <a:pt x="7207" y="25835"/>
                  </a:lnTo>
                  <a:lnTo>
                    <a:pt x="7247" y="25678"/>
                  </a:lnTo>
                  <a:lnTo>
                    <a:pt x="7247" y="25520"/>
                  </a:lnTo>
                  <a:lnTo>
                    <a:pt x="6814" y="24063"/>
                  </a:lnTo>
                  <a:lnTo>
                    <a:pt x="6735" y="23945"/>
                  </a:lnTo>
                  <a:lnTo>
                    <a:pt x="6617" y="23866"/>
                  </a:lnTo>
                  <a:lnTo>
                    <a:pt x="6459" y="23787"/>
                  </a:lnTo>
                  <a:close/>
                  <a:moveTo>
                    <a:pt x="49661" y="25875"/>
                  </a:moveTo>
                  <a:lnTo>
                    <a:pt x="49503" y="25914"/>
                  </a:lnTo>
                  <a:lnTo>
                    <a:pt x="48243" y="26741"/>
                  </a:lnTo>
                  <a:lnTo>
                    <a:pt x="48125" y="26820"/>
                  </a:lnTo>
                  <a:lnTo>
                    <a:pt x="48046" y="26977"/>
                  </a:lnTo>
                  <a:lnTo>
                    <a:pt x="48046" y="27095"/>
                  </a:lnTo>
                  <a:lnTo>
                    <a:pt x="48125" y="27253"/>
                  </a:lnTo>
                  <a:lnTo>
                    <a:pt x="48164" y="27332"/>
                  </a:lnTo>
                  <a:lnTo>
                    <a:pt x="48243" y="27371"/>
                  </a:lnTo>
                  <a:lnTo>
                    <a:pt x="48440" y="27410"/>
                  </a:lnTo>
                  <a:lnTo>
                    <a:pt x="48519" y="27410"/>
                  </a:lnTo>
                  <a:lnTo>
                    <a:pt x="48637" y="27371"/>
                  </a:lnTo>
                  <a:lnTo>
                    <a:pt x="49937" y="26544"/>
                  </a:lnTo>
                  <a:lnTo>
                    <a:pt x="50015" y="26465"/>
                  </a:lnTo>
                  <a:lnTo>
                    <a:pt x="50094" y="26308"/>
                  </a:lnTo>
                  <a:lnTo>
                    <a:pt x="50094" y="26190"/>
                  </a:lnTo>
                  <a:lnTo>
                    <a:pt x="50055" y="26032"/>
                  </a:lnTo>
                  <a:lnTo>
                    <a:pt x="49937" y="25914"/>
                  </a:lnTo>
                  <a:lnTo>
                    <a:pt x="49779" y="25875"/>
                  </a:lnTo>
                  <a:close/>
                  <a:moveTo>
                    <a:pt x="7365" y="26702"/>
                  </a:moveTo>
                  <a:lnTo>
                    <a:pt x="7207" y="26741"/>
                  </a:lnTo>
                  <a:lnTo>
                    <a:pt x="7050" y="26820"/>
                  </a:lnTo>
                  <a:lnTo>
                    <a:pt x="6971" y="26898"/>
                  </a:lnTo>
                  <a:lnTo>
                    <a:pt x="6932" y="27056"/>
                  </a:lnTo>
                  <a:lnTo>
                    <a:pt x="6932" y="27214"/>
                  </a:lnTo>
                  <a:lnTo>
                    <a:pt x="7365" y="28671"/>
                  </a:lnTo>
                  <a:lnTo>
                    <a:pt x="7444" y="28789"/>
                  </a:lnTo>
                  <a:lnTo>
                    <a:pt x="7523" y="28868"/>
                  </a:lnTo>
                  <a:lnTo>
                    <a:pt x="7601" y="28907"/>
                  </a:lnTo>
                  <a:lnTo>
                    <a:pt x="7719" y="28946"/>
                  </a:lnTo>
                  <a:lnTo>
                    <a:pt x="7838" y="28907"/>
                  </a:lnTo>
                  <a:lnTo>
                    <a:pt x="7995" y="28828"/>
                  </a:lnTo>
                  <a:lnTo>
                    <a:pt x="8074" y="28749"/>
                  </a:lnTo>
                  <a:lnTo>
                    <a:pt x="8113" y="28592"/>
                  </a:lnTo>
                  <a:lnTo>
                    <a:pt x="8113" y="28434"/>
                  </a:lnTo>
                  <a:lnTo>
                    <a:pt x="7680" y="26977"/>
                  </a:lnTo>
                  <a:lnTo>
                    <a:pt x="7601" y="26859"/>
                  </a:lnTo>
                  <a:lnTo>
                    <a:pt x="7483" y="26780"/>
                  </a:lnTo>
                  <a:lnTo>
                    <a:pt x="7365" y="26702"/>
                  </a:lnTo>
                  <a:close/>
                  <a:moveTo>
                    <a:pt x="47062" y="27489"/>
                  </a:moveTo>
                  <a:lnTo>
                    <a:pt x="46944" y="27568"/>
                  </a:lnTo>
                  <a:lnTo>
                    <a:pt x="46825" y="27686"/>
                  </a:lnTo>
                  <a:lnTo>
                    <a:pt x="46747" y="27844"/>
                  </a:lnTo>
                  <a:lnTo>
                    <a:pt x="46589" y="29340"/>
                  </a:lnTo>
                  <a:lnTo>
                    <a:pt x="46589" y="29458"/>
                  </a:lnTo>
                  <a:lnTo>
                    <a:pt x="46668" y="29616"/>
                  </a:lnTo>
                  <a:lnTo>
                    <a:pt x="46786" y="29695"/>
                  </a:lnTo>
                  <a:lnTo>
                    <a:pt x="46944" y="29734"/>
                  </a:lnTo>
                  <a:lnTo>
                    <a:pt x="47101" y="29734"/>
                  </a:lnTo>
                  <a:lnTo>
                    <a:pt x="47219" y="29655"/>
                  </a:lnTo>
                  <a:lnTo>
                    <a:pt x="47298" y="29537"/>
                  </a:lnTo>
                  <a:lnTo>
                    <a:pt x="47337" y="29419"/>
                  </a:lnTo>
                  <a:lnTo>
                    <a:pt x="47495" y="28001"/>
                  </a:lnTo>
                  <a:lnTo>
                    <a:pt x="47534" y="27844"/>
                  </a:lnTo>
                  <a:lnTo>
                    <a:pt x="47455" y="27647"/>
                  </a:lnTo>
                  <a:lnTo>
                    <a:pt x="47337" y="27568"/>
                  </a:lnTo>
                  <a:lnTo>
                    <a:pt x="47219" y="27489"/>
                  </a:lnTo>
                  <a:close/>
                  <a:moveTo>
                    <a:pt x="8231" y="29616"/>
                  </a:moveTo>
                  <a:lnTo>
                    <a:pt x="8074" y="29655"/>
                  </a:lnTo>
                  <a:lnTo>
                    <a:pt x="7916" y="29734"/>
                  </a:lnTo>
                  <a:lnTo>
                    <a:pt x="7838" y="29813"/>
                  </a:lnTo>
                  <a:lnTo>
                    <a:pt x="7798" y="29970"/>
                  </a:lnTo>
                  <a:lnTo>
                    <a:pt x="7798" y="30128"/>
                  </a:lnTo>
                  <a:lnTo>
                    <a:pt x="8231" y="31585"/>
                  </a:lnTo>
                  <a:lnTo>
                    <a:pt x="8310" y="31703"/>
                  </a:lnTo>
                  <a:lnTo>
                    <a:pt x="8389" y="31782"/>
                  </a:lnTo>
                  <a:lnTo>
                    <a:pt x="8507" y="31821"/>
                  </a:lnTo>
                  <a:lnTo>
                    <a:pt x="8625" y="31861"/>
                  </a:lnTo>
                  <a:lnTo>
                    <a:pt x="8704" y="31821"/>
                  </a:lnTo>
                  <a:lnTo>
                    <a:pt x="8861" y="31742"/>
                  </a:lnTo>
                  <a:lnTo>
                    <a:pt x="8940" y="31664"/>
                  </a:lnTo>
                  <a:lnTo>
                    <a:pt x="8980" y="31506"/>
                  </a:lnTo>
                  <a:lnTo>
                    <a:pt x="8980" y="31349"/>
                  </a:lnTo>
                  <a:lnTo>
                    <a:pt x="8546" y="29891"/>
                  </a:lnTo>
                  <a:lnTo>
                    <a:pt x="8468" y="29773"/>
                  </a:lnTo>
                  <a:lnTo>
                    <a:pt x="8350" y="29655"/>
                  </a:lnTo>
                  <a:lnTo>
                    <a:pt x="8231" y="29616"/>
                  </a:lnTo>
                  <a:close/>
                  <a:moveTo>
                    <a:pt x="46865" y="30482"/>
                  </a:moveTo>
                  <a:lnTo>
                    <a:pt x="46707" y="30522"/>
                  </a:lnTo>
                  <a:lnTo>
                    <a:pt x="46589" y="30561"/>
                  </a:lnTo>
                  <a:lnTo>
                    <a:pt x="46471" y="30679"/>
                  </a:lnTo>
                  <a:lnTo>
                    <a:pt x="46432" y="30837"/>
                  </a:lnTo>
                  <a:lnTo>
                    <a:pt x="46274" y="32333"/>
                  </a:lnTo>
                  <a:lnTo>
                    <a:pt x="46274" y="32491"/>
                  </a:lnTo>
                  <a:lnTo>
                    <a:pt x="46353" y="32609"/>
                  </a:lnTo>
                  <a:lnTo>
                    <a:pt x="46471" y="32727"/>
                  </a:lnTo>
                  <a:lnTo>
                    <a:pt x="46628" y="32766"/>
                  </a:lnTo>
                  <a:lnTo>
                    <a:pt x="46668" y="32766"/>
                  </a:lnTo>
                  <a:lnTo>
                    <a:pt x="46786" y="32727"/>
                  </a:lnTo>
                  <a:lnTo>
                    <a:pt x="46904" y="32688"/>
                  </a:lnTo>
                  <a:lnTo>
                    <a:pt x="46983" y="32569"/>
                  </a:lnTo>
                  <a:lnTo>
                    <a:pt x="47022" y="32412"/>
                  </a:lnTo>
                  <a:lnTo>
                    <a:pt x="47180" y="30915"/>
                  </a:lnTo>
                  <a:lnTo>
                    <a:pt x="47180" y="30758"/>
                  </a:lnTo>
                  <a:lnTo>
                    <a:pt x="47101" y="30640"/>
                  </a:lnTo>
                  <a:lnTo>
                    <a:pt x="46983" y="30561"/>
                  </a:lnTo>
                  <a:lnTo>
                    <a:pt x="46865" y="30482"/>
                  </a:lnTo>
                  <a:close/>
                  <a:moveTo>
                    <a:pt x="9098" y="32530"/>
                  </a:moveTo>
                  <a:lnTo>
                    <a:pt x="8940" y="32569"/>
                  </a:lnTo>
                  <a:lnTo>
                    <a:pt x="8783" y="32648"/>
                  </a:lnTo>
                  <a:lnTo>
                    <a:pt x="8704" y="32727"/>
                  </a:lnTo>
                  <a:lnTo>
                    <a:pt x="8665" y="32885"/>
                  </a:lnTo>
                  <a:lnTo>
                    <a:pt x="8665" y="33042"/>
                  </a:lnTo>
                  <a:lnTo>
                    <a:pt x="9098" y="34499"/>
                  </a:lnTo>
                  <a:lnTo>
                    <a:pt x="9177" y="34617"/>
                  </a:lnTo>
                  <a:lnTo>
                    <a:pt x="9255" y="34696"/>
                  </a:lnTo>
                  <a:lnTo>
                    <a:pt x="9373" y="34735"/>
                  </a:lnTo>
                  <a:lnTo>
                    <a:pt x="9492" y="34775"/>
                  </a:lnTo>
                  <a:lnTo>
                    <a:pt x="9570" y="34735"/>
                  </a:lnTo>
                  <a:lnTo>
                    <a:pt x="9728" y="34657"/>
                  </a:lnTo>
                  <a:lnTo>
                    <a:pt x="9807" y="34578"/>
                  </a:lnTo>
                  <a:lnTo>
                    <a:pt x="9846" y="34420"/>
                  </a:lnTo>
                  <a:lnTo>
                    <a:pt x="9846" y="34263"/>
                  </a:lnTo>
                  <a:lnTo>
                    <a:pt x="9413" y="32806"/>
                  </a:lnTo>
                  <a:lnTo>
                    <a:pt x="9334" y="32688"/>
                  </a:lnTo>
                  <a:lnTo>
                    <a:pt x="9216" y="32569"/>
                  </a:lnTo>
                  <a:lnTo>
                    <a:pt x="9098" y="32530"/>
                  </a:lnTo>
                  <a:close/>
                  <a:moveTo>
                    <a:pt x="46392" y="33515"/>
                  </a:moveTo>
                  <a:lnTo>
                    <a:pt x="46235" y="33593"/>
                  </a:lnTo>
                  <a:lnTo>
                    <a:pt x="46156" y="33712"/>
                  </a:lnTo>
                  <a:lnTo>
                    <a:pt x="46117" y="33869"/>
                  </a:lnTo>
                  <a:lnTo>
                    <a:pt x="45959" y="35366"/>
                  </a:lnTo>
                  <a:lnTo>
                    <a:pt x="45959" y="35523"/>
                  </a:lnTo>
                  <a:lnTo>
                    <a:pt x="46038" y="35641"/>
                  </a:lnTo>
                  <a:lnTo>
                    <a:pt x="46156" y="35759"/>
                  </a:lnTo>
                  <a:lnTo>
                    <a:pt x="46274" y="35799"/>
                  </a:lnTo>
                  <a:lnTo>
                    <a:pt x="46313" y="35799"/>
                  </a:lnTo>
                  <a:lnTo>
                    <a:pt x="46471" y="35759"/>
                  </a:lnTo>
                  <a:lnTo>
                    <a:pt x="46589" y="35681"/>
                  </a:lnTo>
                  <a:lnTo>
                    <a:pt x="46668" y="35602"/>
                  </a:lnTo>
                  <a:lnTo>
                    <a:pt x="46707" y="35444"/>
                  </a:lnTo>
                  <a:lnTo>
                    <a:pt x="46865" y="33948"/>
                  </a:lnTo>
                  <a:lnTo>
                    <a:pt x="46865" y="33790"/>
                  </a:lnTo>
                  <a:lnTo>
                    <a:pt x="46786" y="33672"/>
                  </a:lnTo>
                  <a:lnTo>
                    <a:pt x="46668" y="33554"/>
                  </a:lnTo>
                  <a:lnTo>
                    <a:pt x="46510" y="33515"/>
                  </a:lnTo>
                  <a:close/>
                  <a:moveTo>
                    <a:pt x="9964" y="35444"/>
                  </a:moveTo>
                  <a:lnTo>
                    <a:pt x="9807" y="35484"/>
                  </a:lnTo>
                  <a:lnTo>
                    <a:pt x="9688" y="35523"/>
                  </a:lnTo>
                  <a:lnTo>
                    <a:pt x="9570" y="35641"/>
                  </a:lnTo>
                  <a:lnTo>
                    <a:pt x="9531" y="35799"/>
                  </a:lnTo>
                  <a:lnTo>
                    <a:pt x="9531" y="35956"/>
                  </a:lnTo>
                  <a:lnTo>
                    <a:pt x="9964" y="37413"/>
                  </a:lnTo>
                  <a:lnTo>
                    <a:pt x="10043" y="37492"/>
                  </a:lnTo>
                  <a:lnTo>
                    <a:pt x="10122" y="37610"/>
                  </a:lnTo>
                  <a:lnTo>
                    <a:pt x="10240" y="37650"/>
                  </a:lnTo>
                  <a:lnTo>
                    <a:pt x="10358" y="37689"/>
                  </a:lnTo>
                  <a:lnTo>
                    <a:pt x="10437" y="37650"/>
                  </a:lnTo>
                  <a:lnTo>
                    <a:pt x="10594" y="37571"/>
                  </a:lnTo>
                  <a:lnTo>
                    <a:pt x="10673" y="37453"/>
                  </a:lnTo>
                  <a:lnTo>
                    <a:pt x="10712" y="37335"/>
                  </a:lnTo>
                  <a:lnTo>
                    <a:pt x="10712" y="37177"/>
                  </a:lnTo>
                  <a:lnTo>
                    <a:pt x="10279" y="35720"/>
                  </a:lnTo>
                  <a:lnTo>
                    <a:pt x="10200" y="35602"/>
                  </a:lnTo>
                  <a:lnTo>
                    <a:pt x="10082" y="35484"/>
                  </a:lnTo>
                  <a:lnTo>
                    <a:pt x="9964" y="35444"/>
                  </a:lnTo>
                  <a:close/>
                  <a:moveTo>
                    <a:pt x="46077" y="36547"/>
                  </a:moveTo>
                  <a:lnTo>
                    <a:pt x="45920" y="36626"/>
                  </a:lnTo>
                  <a:lnTo>
                    <a:pt x="45841" y="36744"/>
                  </a:lnTo>
                  <a:lnTo>
                    <a:pt x="45801" y="36862"/>
                  </a:lnTo>
                  <a:lnTo>
                    <a:pt x="45644" y="38398"/>
                  </a:lnTo>
                  <a:lnTo>
                    <a:pt x="45644" y="38555"/>
                  </a:lnTo>
                  <a:lnTo>
                    <a:pt x="45723" y="38674"/>
                  </a:lnTo>
                  <a:lnTo>
                    <a:pt x="45841" y="38752"/>
                  </a:lnTo>
                  <a:lnTo>
                    <a:pt x="45959" y="38792"/>
                  </a:lnTo>
                  <a:lnTo>
                    <a:pt x="45998" y="38831"/>
                  </a:lnTo>
                  <a:lnTo>
                    <a:pt x="46156" y="38792"/>
                  </a:lnTo>
                  <a:lnTo>
                    <a:pt x="46274" y="38713"/>
                  </a:lnTo>
                  <a:lnTo>
                    <a:pt x="46353" y="38595"/>
                  </a:lnTo>
                  <a:lnTo>
                    <a:pt x="46392" y="38477"/>
                  </a:lnTo>
                  <a:lnTo>
                    <a:pt x="46550" y="36980"/>
                  </a:lnTo>
                  <a:lnTo>
                    <a:pt x="46550" y="36823"/>
                  </a:lnTo>
                  <a:lnTo>
                    <a:pt x="46471" y="36665"/>
                  </a:lnTo>
                  <a:lnTo>
                    <a:pt x="46353" y="36586"/>
                  </a:lnTo>
                  <a:lnTo>
                    <a:pt x="46195" y="36547"/>
                  </a:lnTo>
                  <a:close/>
                  <a:moveTo>
                    <a:pt x="10831" y="38359"/>
                  </a:moveTo>
                  <a:lnTo>
                    <a:pt x="10673" y="38398"/>
                  </a:lnTo>
                  <a:lnTo>
                    <a:pt x="10555" y="38437"/>
                  </a:lnTo>
                  <a:lnTo>
                    <a:pt x="10437" y="38555"/>
                  </a:lnTo>
                  <a:lnTo>
                    <a:pt x="10397" y="38713"/>
                  </a:lnTo>
                  <a:lnTo>
                    <a:pt x="10437" y="38871"/>
                  </a:lnTo>
                  <a:lnTo>
                    <a:pt x="10870" y="40328"/>
                  </a:lnTo>
                  <a:lnTo>
                    <a:pt x="10909" y="40406"/>
                  </a:lnTo>
                  <a:lnTo>
                    <a:pt x="10988" y="40525"/>
                  </a:lnTo>
                  <a:lnTo>
                    <a:pt x="11106" y="40564"/>
                  </a:lnTo>
                  <a:lnTo>
                    <a:pt x="11343" y="40564"/>
                  </a:lnTo>
                  <a:lnTo>
                    <a:pt x="11461" y="40485"/>
                  </a:lnTo>
                  <a:lnTo>
                    <a:pt x="11539" y="40367"/>
                  </a:lnTo>
                  <a:lnTo>
                    <a:pt x="11579" y="40249"/>
                  </a:lnTo>
                  <a:lnTo>
                    <a:pt x="11579" y="40091"/>
                  </a:lnTo>
                  <a:lnTo>
                    <a:pt x="11146" y="38634"/>
                  </a:lnTo>
                  <a:lnTo>
                    <a:pt x="11067" y="38516"/>
                  </a:lnTo>
                  <a:lnTo>
                    <a:pt x="10949" y="38398"/>
                  </a:lnTo>
                  <a:lnTo>
                    <a:pt x="10831" y="38359"/>
                  </a:lnTo>
                  <a:close/>
                  <a:moveTo>
                    <a:pt x="26347" y="39264"/>
                  </a:moveTo>
                  <a:lnTo>
                    <a:pt x="26189" y="39304"/>
                  </a:lnTo>
                  <a:lnTo>
                    <a:pt x="26071" y="39382"/>
                  </a:lnTo>
                  <a:lnTo>
                    <a:pt x="25992" y="39540"/>
                  </a:lnTo>
                  <a:lnTo>
                    <a:pt x="25992" y="39658"/>
                  </a:lnTo>
                  <a:lnTo>
                    <a:pt x="26032" y="39816"/>
                  </a:lnTo>
                  <a:lnTo>
                    <a:pt x="26111" y="39934"/>
                  </a:lnTo>
                  <a:lnTo>
                    <a:pt x="27292" y="40879"/>
                  </a:lnTo>
                  <a:lnTo>
                    <a:pt x="27410" y="40958"/>
                  </a:lnTo>
                  <a:lnTo>
                    <a:pt x="27528" y="40997"/>
                  </a:lnTo>
                  <a:lnTo>
                    <a:pt x="27686" y="40958"/>
                  </a:lnTo>
                  <a:lnTo>
                    <a:pt x="27843" y="40840"/>
                  </a:lnTo>
                  <a:lnTo>
                    <a:pt x="27883" y="40721"/>
                  </a:lnTo>
                  <a:lnTo>
                    <a:pt x="27922" y="40564"/>
                  </a:lnTo>
                  <a:lnTo>
                    <a:pt x="27883" y="40446"/>
                  </a:lnTo>
                  <a:lnTo>
                    <a:pt x="27765" y="40328"/>
                  </a:lnTo>
                  <a:lnTo>
                    <a:pt x="26623" y="39343"/>
                  </a:lnTo>
                  <a:lnTo>
                    <a:pt x="26465" y="39264"/>
                  </a:lnTo>
                  <a:close/>
                  <a:moveTo>
                    <a:pt x="25047" y="39658"/>
                  </a:moveTo>
                  <a:lnTo>
                    <a:pt x="24890" y="39698"/>
                  </a:lnTo>
                  <a:lnTo>
                    <a:pt x="23551" y="40446"/>
                  </a:lnTo>
                  <a:lnTo>
                    <a:pt x="23433" y="40525"/>
                  </a:lnTo>
                  <a:lnTo>
                    <a:pt x="23393" y="40682"/>
                  </a:lnTo>
                  <a:lnTo>
                    <a:pt x="23354" y="40800"/>
                  </a:lnTo>
                  <a:lnTo>
                    <a:pt x="23393" y="40958"/>
                  </a:lnTo>
                  <a:lnTo>
                    <a:pt x="23472" y="41037"/>
                  </a:lnTo>
                  <a:lnTo>
                    <a:pt x="23551" y="41115"/>
                  </a:lnTo>
                  <a:lnTo>
                    <a:pt x="23630" y="41115"/>
                  </a:lnTo>
                  <a:lnTo>
                    <a:pt x="23748" y="41155"/>
                  </a:lnTo>
                  <a:lnTo>
                    <a:pt x="23827" y="41155"/>
                  </a:lnTo>
                  <a:lnTo>
                    <a:pt x="23945" y="41115"/>
                  </a:lnTo>
                  <a:lnTo>
                    <a:pt x="25244" y="40367"/>
                  </a:lnTo>
                  <a:lnTo>
                    <a:pt x="25362" y="40249"/>
                  </a:lnTo>
                  <a:lnTo>
                    <a:pt x="25441" y="40131"/>
                  </a:lnTo>
                  <a:lnTo>
                    <a:pt x="25441" y="39973"/>
                  </a:lnTo>
                  <a:lnTo>
                    <a:pt x="25402" y="39855"/>
                  </a:lnTo>
                  <a:lnTo>
                    <a:pt x="25323" y="39737"/>
                  </a:lnTo>
                  <a:lnTo>
                    <a:pt x="25165" y="39658"/>
                  </a:lnTo>
                  <a:close/>
                  <a:moveTo>
                    <a:pt x="45723" y="39579"/>
                  </a:moveTo>
                  <a:lnTo>
                    <a:pt x="45605" y="39658"/>
                  </a:lnTo>
                  <a:lnTo>
                    <a:pt x="45526" y="39776"/>
                  </a:lnTo>
                  <a:lnTo>
                    <a:pt x="45486" y="39894"/>
                  </a:lnTo>
                  <a:lnTo>
                    <a:pt x="45329" y="41430"/>
                  </a:lnTo>
                  <a:lnTo>
                    <a:pt x="45329" y="41548"/>
                  </a:lnTo>
                  <a:lnTo>
                    <a:pt x="45408" y="41706"/>
                  </a:lnTo>
                  <a:lnTo>
                    <a:pt x="45486" y="41785"/>
                  </a:lnTo>
                  <a:lnTo>
                    <a:pt x="45644" y="41824"/>
                  </a:lnTo>
                  <a:lnTo>
                    <a:pt x="45841" y="41824"/>
                  </a:lnTo>
                  <a:lnTo>
                    <a:pt x="45959" y="41745"/>
                  </a:lnTo>
                  <a:lnTo>
                    <a:pt x="46038" y="41627"/>
                  </a:lnTo>
                  <a:lnTo>
                    <a:pt x="46077" y="41509"/>
                  </a:lnTo>
                  <a:lnTo>
                    <a:pt x="46235" y="39973"/>
                  </a:lnTo>
                  <a:lnTo>
                    <a:pt x="46195" y="39816"/>
                  </a:lnTo>
                  <a:lnTo>
                    <a:pt x="46156" y="39698"/>
                  </a:lnTo>
                  <a:lnTo>
                    <a:pt x="46038" y="39619"/>
                  </a:lnTo>
                  <a:lnTo>
                    <a:pt x="45880" y="39579"/>
                  </a:lnTo>
                  <a:close/>
                  <a:moveTo>
                    <a:pt x="22369" y="41115"/>
                  </a:moveTo>
                  <a:lnTo>
                    <a:pt x="22212" y="41155"/>
                  </a:lnTo>
                  <a:lnTo>
                    <a:pt x="20912" y="41903"/>
                  </a:lnTo>
                  <a:lnTo>
                    <a:pt x="20794" y="42021"/>
                  </a:lnTo>
                  <a:lnTo>
                    <a:pt x="20715" y="42139"/>
                  </a:lnTo>
                  <a:lnTo>
                    <a:pt x="20715" y="42297"/>
                  </a:lnTo>
                  <a:lnTo>
                    <a:pt x="20755" y="42415"/>
                  </a:lnTo>
                  <a:lnTo>
                    <a:pt x="20833" y="42494"/>
                  </a:lnTo>
                  <a:lnTo>
                    <a:pt x="20912" y="42572"/>
                  </a:lnTo>
                  <a:lnTo>
                    <a:pt x="20991" y="42612"/>
                  </a:lnTo>
                  <a:lnTo>
                    <a:pt x="21188" y="42612"/>
                  </a:lnTo>
                  <a:lnTo>
                    <a:pt x="21267" y="42572"/>
                  </a:lnTo>
                  <a:lnTo>
                    <a:pt x="22606" y="41824"/>
                  </a:lnTo>
                  <a:lnTo>
                    <a:pt x="22724" y="41745"/>
                  </a:lnTo>
                  <a:lnTo>
                    <a:pt x="22763" y="41627"/>
                  </a:lnTo>
                  <a:lnTo>
                    <a:pt x="22803" y="41470"/>
                  </a:lnTo>
                  <a:lnTo>
                    <a:pt x="22763" y="41312"/>
                  </a:lnTo>
                  <a:lnTo>
                    <a:pt x="22645" y="41194"/>
                  </a:lnTo>
                  <a:lnTo>
                    <a:pt x="22527" y="41155"/>
                  </a:lnTo>
                  <a:lnTo>
                    <a:pt x="22369" y="41115"/>
                  </a:lnTo>
                  <a:close/>
                  <a:moveTo>
                    <a:pt x="28670" y="41194"/>
                  </a:moveTo>
                  <a:lnTo>
                    <a:pt x="28513" y="41233"/>
                  </a:lnTo>
                  <a:lnTo>
                    <a:pt x="28395" y="41352"/>
                  </a:lnTo>
                  <a:lnTo>
                    <a:pt x="28355" y="41470"/>
                  </a:lnTo>
                  <a:lnTo>
                    <a:pt x="28316" y="41627"/>
                  </a:lnTo>
                  <a:lnTo>
                    <a:pt x="28355" y="41745"/>
                  </a:lnTo>
                  <a:lnTo>
                    <a:pt x="28474" y="41864"/>
                  </a:lnTo>
                  <a:lnTo>
                    <a:pt x="29616" y="42848"/>
                  </a:lnTo>
                  <a:lnTo>
                    <a:pt x="29734" y="42927"/>
                  </a:lnTo>
                  <a:lnTo>
                    <a:pt x="29891" y="42927"/>
                  </a:lnTo>
                  <a:lnTo>
                    <a:pt x="30049" y="42887"/>
                  </a:lnTo>
                  <a:lnTo>
                    <a:pt x="30167" y="42809"/>
                  </a:lnTo>
                  <a:lnTo>
                    <a:pt x="30246" y="42651"/>
                  </a:lnTo>
                  <a:lnTo>
                    <a:pt x="30246" y="42533"/>
                  </a:lnTo>
                  <a:lnTo>
                    <a:pt x="30206" y="42375"/>
                  </a:lnTo>
                  <a:lnTo>
                    <a:pt x="30128" y="42257"/>
                  </a:lnTo>
                  <a:lnTo>
                    <a:pt x="28946" y="41273"/>
                  </a:lnTo>
                  <a:lnTo>
                    <a:pt x="28828" y="41233"/>
                  </a:lnTo>
                  <a:lnTo>
                    <a:pt x="28670" y="41194"/>
                  </a:lnTo>
                  <a:close/>
                  <a:moveTo>
                    <a:pt x="11697" y="41273"/>
                  </a:moveTo>
                  <a:lnTo>
                    <a:pt x="11539" y="41312"/>
                  </a:lnTo>
                  <a:lnTo>
                    <a:pt x="11421" y="41352"/>
                  </a:lnTo>
                  <a:lnTo>
                    <a:pt x="11303" y="41470"/>
                  </a:lnTo>
                  <a:lnTo>
                    <a:pt x="11264" y="41627"/>
                  </a:lnTo>
                  <a:lnTo>
                    <a:pt x="11303" y="41785"/>
                  </a:lnTo>
                  <a:lnTo>
                    <a:pt x="11736" y="43242"/>
                  </a:lnTo>
                  <a:lnTo>
                    <a:pt x="11776" y="43360"/>
                  </a:lnTo>
                  <a:lnTo>
                    <a:pt x="11854" y="43439"/>
                  </a:lnTo>
                  <a:lnTo>
                    <a:pt x="11973" y="43478"/>
                  </a:lnTo>
                  <a:lnTo>
                    <a:pt x="12209" y="43478"/>
                  </a:lnTo>
                  <a:lnTo>
                    <a:pt x="12327" y="43399"/>
                  </a:lnTo>
                  <a:lnTo>
                    <a:pt x="12445" y="43281"/>
                  </a:lnTo>
                  <a:lnTo>
                    <a:pt x="12485" y="43163"/>
                  </a:lnTo>
                  <a:lnTo>
                    <a:pt x="12445" y="43006"/>
                  </a:lnTo>
                  <a:lnTo>
                    <a:pt x="12012" y="41548"/>
                  </a:lnTo>
                  <a:lnTo>
                    <a:pt x="11933" y="41430"/>
                  </a:lnTo>
                  <a:lnTo>
                    <a:pt x="11815" y="41312"/>
                  </a:lnTo>
                  <a:lnTo>
                    <a:pt x="11697" y="41273"/>
                  </a:lnTo>
                  <a:close/>
                  <a:moveTo>
                    <a:pt x="19731" y="42612"/>
                  </a:moveTo>
                  <a:lnTo>
                    <a:pt x="19573" y="42651"/>
                  </a:lnTo>
                  <a:lnTo>
                    <a:pt x="18234" y="43399"/>
                  </a:lnTo>
                  <a:lnTo>
                    <a:pt x="18116" y="43478"/>
                  </a:lnTo>
                  <a:lnTo>
                    <a:pt x="18077" y="43596"/>
                  </a:lnTo>
                  <a:lnTo>
                    <a:pt x="18037" y="43754"/>
                  </a:lnTo>
                  <a:lnTo>
                    <a:pt x="18077" y="43911"/>
                  </a:lnTo>
                  <a:lnTo>
                    <a:pt x="18156" y="43990"/>
                  </a:lnTo>
                  <a:lnTo>
                    <a:pt x="18234" y="44030"/>
                  </a:lnTo>
                  <a:lnTo>
                    <a:pt x="18313" y="44069"/>
                  </a:lnTo>
                  <a:lnTo>
                    <a:pt x="18431" y="44108"/>
                  </a:lnTo>
                  <a:lnTo>
                    <a:pt x="18510" y="44069"/>
                  </a:lnTo>
                  <a:lnTo>
                    <a:pt x="18628" y="44030"/>
                  </a:lnTo>
                  <a:lnTo>
                    <a:pt x="19928" y="43321"/>
                  </a:lnTo>
                  <a:lnTo>
                    <a:pt x="20046" y="43203"/>
                  </a:lnTo>
                  <a:lnTo>
                    <a:pt x="20125" y="43084"/>
                  </a:lnTo>
                  <a:lnTo>
                    <a:pt x="20125" y="42927"/>
                  </a:lnTo>
                  <a:lnTo>
                    <a:pt x="20085" y="42809"/>
                  </a:lnTo>
                  <a:lnTo>
                    <a:pt x="20006" y="42691"/>
                  </a:lnTo>
                  <a:lnTo>
                    <a:pt x="19849" y="42612"/>
                  </a:lnTo>
                  <a:close/>
                  <a:moveTo>
                    <a:pt x="45565" y="42572"/>
                  </a:moveTo>
                  <a:lnTo>
                    <a:pt x="45408" y="42612"/>
                  </a:lnTo>
                  <a:lnTo>
                    <a:pt x="45289" y="42651"/>
                  </a:lnTo>
                  <a:lnTo>
                    <a:pt x="45211" y="42769"/>
                  </a:lnTo>
                  <a:lnTo>
                    <a:pt x="45132" y="42927"/>
                  </a:lnTo>
                  <a:lnTo>
                    <a:pt x="44974" y="44423"/>
                  </a:lnTo>
                  <a:lnTo>
                    <a:pt x="45014" y="44581"/>
                  </a:lnTo>
                  <a:lnTo>
                    <a:pt x="45053" y="44699"/>
                  </a:lnTo>
                  <a:lnTo>
                    <a:pt x="45171" y="44817"/>
                  </a:lnTo>
                  <a:lnTo>
                    <a:pt x="45329" y="44857"/>
                  </a:lnTo>
                  <a:lnTo>
                    <a:pt x="45368" y="44857"/>
                  </a:lnTo>
                  <a:lnTo>
                    <a:pt x="45486" y="44817"/>
                  </a:lnTo>
                  <a:lnTo>
                    <a:pt x="45605" y="44778"/>
                  </a:lnTo>
                  <a:lnTo>
                    <a:pt x="45683" y="44660"/>
                  </a:lnTo>
                  <a:lnTo>
                    <a:pt x="45762" y="44502"/>
                  </a:lnTo>
                  <a:lnTo>
                    <a:pt x="45920" y="43006"/>
                  </a:lnTo>
                  <a:lnTo>
                    <a:pt x="45880" y="42848"/>
                  </a:lnTo>
                  <a:lnTo>
                    <a:pt x="45841" y="42730"/>
                  </a:lnTo>
                  <a:lnTo>
                    <a:pt x="45723" y="42651"/>
                  </a:lnTo>
                  <a:lnTo>
                    <a:pt x="45565" y="42572"/>
                  </a:lnTo>
                  <a:close/>
                  <a:moveTo>
                    <a:pt x="30994" y="43163"/>
                  </a:moveTo>
                  <a:lnTo>
                    <a:pt x="30876" y="43203"/>
                  </a:lnTo>
                  <a:lnTo>
                    <a:pt x="30758" y="43281"/>
                  </a:lnTo>
                  <a:lnTo>
                    <a:pt x="30679" y="43399"/>
                  </a:lnTo>
                  <a:lnTo>
                    <a:pt x="30679" y="43557"/>
                  </a:lnTo>
                  <a:lnTo>
                    <a:pt x="30718" y="43714"/>
                  </a:lnTo>
                  <a:lnTo>
                    <a:pt x="30797" y="43833"/>
                  </a:lnTo>
                  <a:lnTo>
                    <a:pt x="31978" y="44778"/>
                  </a:lnTo>
                  <a:lnTo>
                    <a:pt x="32097" y="44857"/>
                  </a:lnTo>
                  <a:lnTo>
                    <a:pt x="32215" y="44896"/>
                  </a:lnTo>
                  <a:lnTo>
                    <a:pt x="32372" y="44857"/>
                  </a:lnTo>
                  <a:lnTo>
                    <a:pt x="32490" y="44738"/>
                  </a:lnTo>
                  <a:lnTo>
                    <a:pt x="32569" y="44620"/>
                  </a:lnTo>
                  <a:lnTo>
                    <a:pt x="32569" y="44463"/>
                  </a:lnTo>
                  <a:lnTo>
                    <a:pt x="32530" y="44305"/>
                  </a:lnTo>
                  <a:lnTo>
                    <a:pt x="32451" y="44226"/>
                  </a:lnTo>
                  <a:lnTo>
                    <a:pt x="31270" y="43242"/>
                  </a:lnTo>
                  <a:lnTo>
                    <a:pt x="31151" y="43163"/>
                  </a:lnTo>
                  <a:close/>
                  <a:moveTo>
                    <a:pt x="12878" y="43990"/>
                  </a:moveTo>
                  <a:lnTo>
                    <a:pt x="12760" y="44030"/>
                  </a:lnTo>
                  <a:lnTo>
                    <a:pt x="12642" y="44108"/>
                  </a:lnTo>
                  <a:lnTo>
                    <a:pt x="12563" y="44266"/>
                  </a:lnTo>
                  <a:lnTo>
                    <a:pt x="12524" y="44384"/>
                  </a:lnTo>
                  <a:lnTo>
                    <a:pt x="12563" y="44541"/>
                  </a:lnTo>
                  <a:lnTo>
                    <a:pt x="12642" y="44660"/>
                  </a:lnTo>
                  <a:lnTo>
                    <a:pt x="12878" y="44857"/>
                  </a:lnTo>
                  <a:lnTo>
                    <a:pt x="13115" y="45053"/>
                  </a:lnTo>
                  <a:lnTo>
                    <a:pt x="13390" y="45172"/>
                  </a:lnTo>
                  <a:lnTo>
                    <a:pt x="13666" y="45329"/>
                  </a:lnTo>
                  <a:lnTo>
                    <a:pt x="14139" y="45487"/>
                  </a:lnTo>
                  <a:lnTo>
                    <a:pt x="14217" y="45487"/>
                  </a:lnTo>
                  <a:lnTo>
                    <a:pt x="14336" y="45447"/>
                  </a:lnTo>
                  <a:lnTo>
                    <a:pt x="14454" y="45408"/>
                  </a:lnTo>
                  <a:lnTo>
                    <a:pt x="14532" y="45329"/>
                  </a:lnTo>
                  <a:lnTo>
                    <a:pt x="14611" y="45211"/>
                  </a:lnTo>
                  <a:lnTo>
                    <a:pt x="14611" y="45053"/>
                  </a:lnTo>
                  <a:lnTo>
                    <a:pt x="14532" y="44896"/>
                  </a:lnTo>
                  <a:lnTo>
                    <a:pt x="14454" y="44778"/>
                  </a:lnTo>
                  <a:lnTo>
                    <a:pt x="14336" y="44738"/>
                  </a:lnTo>
                  <a:lnTo>
                    <a:pt x="13981" y="44620"/>
                  </a:lnTo>
                  <a:lnTo>
                    <a:pt x="13548" y="44384"/>
                  </a:lnTo>
                  <a:lnTo>
                    <a:pt x="13154" y="44108"/>
                  </a:lnTo>
                  <a:lnTo>
                    <a:pt x="13036" y="44030"/>
                  </a:lnTo>
                  <a:lnTo>
                    <a:pt x="12878" y="43990"/>
                  </a:lnTo>
                  <a:close/>
                  <a:moveTo>
                    <a:pt x="17053" y="44069"/>
                  </a:moveTo>
                  <a:lnTo>
                    <a:pt x="16895" y="44108"/>
                  </a:lnTo>
                  <a:lnTo>
                    <a:pt x="16265" y="44463"/>
                  </a:lnTo>
                  <a:lnTo>
                    <a:pt x="15950" y="44620"/>
                  </a:lnTo>
                  <a:lnTo>
                    <a:pt x="15635" y="44738"/>
                  </a:lnTo>
                  <a:lnTo>
                    <a:pt x="15478" y="44778"/>
                  </a:lnTo>
                  <a:lnTo>
                    <a:pt x="15399" y="44896"/>
                  </a:lnTo>
                  <a:lnTo>
                    <a:pt x="15359" y="45053"/>
                  </a:lnTo>
                  <a:lnTo>
                    <a:pt x="15359" y="45211"/>
                  </a:lnTo>
                  <a:lnTo>
                    <a:pt x="15399" y="45290"/>
                  </a:lnTo>
                  <a:lnTo>
                    <a:pt x="15478" y="45408"/>
                  </a:lnTo>
                  <a:lnTo>
                    <a:pt x="15596" y="45447"/>
                  </a:lnTo>
                  <a:lnTo>
                    <a:pt x="15714" y="45487"/>
                  </a:lnTo>
                  <a:lnTo>
                    <a:pt x="15832" y="45447"/>
                  </a:lnTo>
                  <a:lnTo>
                    <a:pt x="16226" y="45329"/>
                  </a:lnTo>
                  <a:lnTo>
                    <a:pt x="16620" y="45132"/>
                  </a:lnTo>
                  <a:lnTo>
                    <a:pt x="17289" y="44778"/>
                  </a:lnTo>
                  <a:lnTo>
                    <a:pt x="17407" y="44699"/>
                  </a:lnTo>
                  <a:lnTo>
                    <a:pt x="17447" y="44541"/>
                  </a:lnTo>
                  <a:lnTo>
                    <a:pt x="17486" y="44423"/>
                  </a:lnTo>
                  <a:lnTo>
                    <a:pt x="17447" y="44266"/>
                  </a:lnTo>
                  <a:lnTo>
                    <a:pt x="17329" y="44148"/>
                  </a:lnTo>
                  <a:lnTo>
                    <a:pt x="17210" y="44069"/>
                  </a:lnTo>
                  <a:close/>
                  <a:moveTo>
                    <a:pt x="33357" y="45093"/>
                  </a:moveTo>
                  <a:lnTo>
                    <a:pt x="33199" y="45132"/>
                  </a:lnTo>
                  <a:lnTo>
                    <a:pt x="33081" y="45211"/>
                  </a:lnTo>
                  <a:lnTo>
                    <a:pt x="33002" y="45369"/>
                  </a:lnTo>
                  <a:lnTo>
                    <a:pt x="33002" y="45487"/>
                  </a:lnTo>
                  <a:lnTo>
                    <a:pt x="33042" y="45644"/>
                  </a:lnTo>
                  <a:lnTo>
                    <a:pt x="33121" y="45762"/>
                  </a:lnTo>
                  <a:lnTo>
                    <a:pt x="34302" y="46747"/>
                  </a:lnTo>
                  <a:lnTo>
                    <a:pt x="34420" y="46786"/>
                  </a:lnTo>
                  <a:lnTo>
                    <a:pt x="34538" y="46826"/>
                  </a:lnTo>
                  <a:lnTo>
                    <a:pt x="34696" y="46786"/>
                  </a:lnTo>
                  <a:lnTo>
                    <a:pt x="34853" y="46668"/>
                  </a:lnTo>
                  <a:lnTo>
                    <a:pt x="34893" y="46550"/>
                  </a:lnTo>
                  <a:lnTo>
                    <a:pt x="34932" y="46392"/>
                  </a:lnTo>
                  <a:lnTo>
                    <a:pt x="34893" y="46274"/>
                  </a:lnTo>
                  <a:lnTo>
                    <a:pt x="34775" y="46156"/>
                  </a:lnTo>
                  <a:lnTo>
                    <a:pt x="33633" y="45172"/>
                  </a:lnTo>
                  <a:lnTo>
                    <a:pt x="33475" y="45093"/>
                  </a:lnTo>
                  <a:close/>
                  <a:moveTo>
                    <a:pt x="45093" y="45605"/>
                  </a:moveTo>
                  <a:lnTo>
                    <a:pt x="44974" y="45684"/>
                  </a:lnTo>
                  <a:lnTo>
                    <a:pt x="44856" y="45802"/>
                  </a:lnTo>
                  <a:lnTo>
                    <a:pt x="44817" y="45959"/>
                  </a:lnTo>
                  <a:lnTo>
                    <a:pt x="44659" y="47456"/>
                  </a:lnTo>
                  <a:lnTo>
                    <a:pt x="44699" y="47613"/>
                  </a:lnTo>
                  <a:lnTo>
                    <a:pt x="44738" y="47731"/>
                  </a:lnTo>
                  <a:lnTo>
                    <a:pt x="44856" y="47850"/>
                  </a:lnTo>
                  <a:lnTo>
                    <a:pt x="45014" y="47889"/>
                  </a:lnTo>
                  <a:lnTo>
                    <a:pt x="45053" y="47889"/>
                  </a:lnTo>
                  <a:lnTo>
                    <a:pt x="45171" y="47850"/>
                  </a:lnTo>
                  <a:lnTo>
                    <a:pt x="45289" y="47771"/>
                  </a:lnTo>
                  <a:lnTo>
                    <a:pt x="45368" y="47692"/>
                  </a:lnTo>
                  <a:lnTo>
                    <a:pt x="45408" y="47534"/>
                  </a:lnTo>
                  <a:lnTo>
                    <a:pt x="45565" y="46038"/>
                  </a:lnTo>
                  <a:lnTo>
                    <a:pt x="45565" y="45880"/>
                  </a:lnTo>
                  <a:lnTo>
                    <a:pt x="45486" y="45762"/>
                  </a:lnTo>
                  <a:lnTo>
                    <a:pt x="45408" y="45644"/>
                  </a:lnTo>
                  <a:lnTo>
                    <a:pt x="45250" y="45605"/>
                  </a:lnTo>
                  <a:close/>
                  <a:moveTo>
                    <a:pt x="35680" y="47023"/>
                  </a:moveTo>
                  <a:lnTo>
                    <a:pt x="35523" y="47062"/>
                  </a:lnTo>
                  <a:lnTo>
                    <a:pt x="35405" y="47180"/>
                  </a:lnTo>
                  <a:lnTo>
                    <a:pt x="35365" y="47298"/>
                  </a:lnTo>
                  <a:lnTo>
                    <a:pt x="35326" y="47456"/>
                  </a:lnTo>
                  <a:lnTo>
                    <a:pt x="35365" y="47574"/>
                  </a:lnTo>
                  <a:lnTo>
                    <a:pt x="35483" y="47692"/>
                  </a:lnTo>
                  <a:lnTo>
                    <a:pt x="36626" y="48677"/>
                  </a:lnTo>
                  <a:lnTo>
                    <a:pt x="36744" y="48755"/>
                  </a:lnTo>
                  <a:lnTo>
                    <a:pt x="37019" y="48755"/>
                  </a:lnTo>
                  <a:lnTo>
                    <a:pt x="37177" y="48637"/>
                  </a:lnTo>
                  <a:lnTo>
                    <a:pt x="37256" y="48519"/>
                  </a:lnTo>
                  <a:lnTo>
                    <a:pt x="37256" y="48362"/>
                  </a:lnTo>
                  <a:lnTo>
                    <a:pt x="37216" y="48204"/>
                  </a:lnTo>
                  <a:lnTo>
                    <a:pt x="37137" y="48086"/>
                  </a:lnTo>
                  <a:lnTo>
                    <a:pt x="35956" y="47141"/>
                  </a:lnTo>
                  <a:lnTo>
                    <a:pt x="35838" y="47062"/>
                  </a:lnTo>
                  <a:lnTo>
                    <a:pt x="35680" y="47023"/>
                  </a:lnTo>
                  <a:close/>
                  <a:moveTo>
                    <a:pt x="38004" y="48992"/>
                  </a:moveTo>
                  <a:lnTo>
                    <a:pt x="37886" y="49031"/>
                  </a:lnTo>
                  <a:lnTo>
                    <a:pt x="37768" y="49110"/>
                  </a:lnTo>
                  <a:lnTo>
                    <a:pt x="37689" y="49267"/>
                  </a:lnTo>
                  <a:lnTo>
                    <a:pt x="37649" y="49385"/>
                  </a:lnTo>
                  <a:lnTo>
                    <a:pt x="37689" y="49543"/>
                  </a:lnTo>
                  <a:lnTo>
                    <a:pt x="37807" y="49661"/>
                  </a:lnTo>
                  <a:lnTo>
                    <a:pt x="38988" y="50646"/>
                  </a:lnTo>
                  <a:lnTo>
                    <a:pt x="39067" y="50685"/>
                  </a:lnTo>
                  <a:lnTo>
                    <a:pt x="39225" y="50724"/>
                  </a:lnTo>
                  <a:lnTo>
                    <a:pt x="39382" y="50685"/>
                  </a:lnTo>
                  <a:lnTo>
                    <a:pt x="39500" y="50567"/>
                  </a:lnTo>
                  <a:lnTo>
                    <a:pt x="39579" y="50449"/>
                  </a:lnTo>
                  <a:lnTo>
                    <a:pt x="39579" y="50291"/>
                  </a:lnTo>
                  <a:lnTo>
                    <a:pt x="39540" y="50173"/>
                  </a:lnTo>
                  <a:lnTo>
                    <a:pt x="39461" y="50055"/>
                  </a:lnTo>
                  <a:lnTo>
                    <a:pt x="38280" y="49070"/>
                  </a:lnTo>
                  <a:lnTo>
                    <a:pt x="38161" y="48992"/>
                  </a:lnTo>
                  <a:close/>
                  <a:moveTo>
                    <a:pt x="44778" y="48637"/>
                  </a:moveTo>
                  <a:lnTo>
                    <a:pt x="44659" y="48716"/>
                  </a:lnTo>
                  <a:lnTo>
                    <a:pt x="44541" y="48834"/>
                  </a:lnTo>
                  <a:lnTo>
                    <a:pt x="44502" y="48952"/>
                  </a:lnTo>
                  <a:lnTo>
                    <a:pt x="44423" y="49267"/>
                  </a:lnTo>
                  <a:lnTo>
                    <a:pt x="44344" y="49582"/>
                  </a:lnTo>
                  <a:lnTo>
                    <a:pt x="44187" y="49897"/>
                  </a:lnTo>
                  <a:lnTo>
                    <a:pt x="43990" y="50173"/>
                  </a:lnTo>
                  <a:lnTo>
                    <a:pt x="43951" y="50331"/>
                  </a:lnTo>
                  <a:lnTo>
                    <a:pt x="43951" y="50449"/>
                  </a:lnTo>
                  <a:lnTo>
                    <a:pt x="43990" y="50606"/>
                  </a:lnTo>
                  <a:lnTo>
                    <a:pt x="44069" y="50724"/>
                  </a:lnTo>
                  <a:lnTo>
                    <a:pt x="44187" y="50764"/>
                  </a:lnTo>
                  <a:lnTo>
                    <a:pt x="44502" y="50764"/>
                  </a:lnTo>
                  <a:lnTo>
                    <a:pt x="44620" y="50646"/>
                  </a:lnTo>
                  <a:lnTo>
                    <a:pt x="44856" y="50252"/>
                  </a:lnTo>
                  <a:lnTo>
                    <a:pt x="45053" y="49897"/>
                  </a:lnTo>
                  <a:lnTo>
                    <a:pt x="45171" y="49464"/>
                  </a:lnTo>
                  <a:lnTo>
                    <a:pt x="45250" y="49070"/>
                  </a:lnTo>
                  <a:lnTo>
                    <a:pt x="45250" y="48913"/>
                  </a:lnTo>
                  <a:lnTo>
                    <a:pt x="45171" y="48795"/>
                  </a:lnTo>
                  <a:lnTo>
                    <a:pt x="45093" y="48677"/>
                  </a:lnTo>
                  <a:lnTo>
                    <a:pt x="44935" y="48637"/>
                  </a:lnTo>
                  <a:close/>
                  <a:moveTo>
                    <a:pt x="40327" y="50882"/>
                  </a:moveTo>
                  <a:lnTo>
                    <a:pt x="40170" y="50961"/>
                  </a:lnTo>
                  <a:lnTo>
                    <a:pt x="40091" y="51079"/>
                  </a:lnTo>
                  <a:lnTo>
                    <a:pt x="40052" y="51236"/>
                  </a:lnTo>
                  <a:lnTo>
                    <a:pt x="40052" y="51355"/>
                  </a:lnTo>
                  <a:lnTo>
                    <a:pt x="40130" y="51512"/>
                  </a:lnTo>
                  <a:lnTo>
                    <a:pt x="40249" y="51591"/>
                  </a:lnTo>
                  <a:lnTo>
                    <a:pt x="40603" y="51788"/>
                  </a:lnTo>
                  <a:lnTo>
                    <a:pt x="41036" y="51906"/>
                  </a:lnTo>
                  <a:lnTo>
                    <a:pt x="41430" y="51985"/>
                  </a:lnTo>
                  <a:lnTo>
                    <a:pt x="41863" y="52024"/>
                  </a:lnTo>
                  <a:lnTo>
                    <a:pt x="42218" y="51985"/>
                  </a:lnTo>
                  <a:lnTo>
                    <a:pt x="42533" y="51945"/>
                  </a:lnTo>
                  <a:lnTo>
                    <a:pt x="42848" y="51866"/>
                  </a:lnTo>
                  <a:lnTo>
                    <a:pt x="43163" y="51748"/>
                  </a:lnTo>
                  <a:lnTo>
                    <a:pt x="43320" y="51709"/>
                  </a:lnTo>
                  <a:lnTo>
                    <a:pt x="43439" y="51591"/>
                  </a:lnTo>
                  <a:lnTo>
                    <a:pt x="43517" y="51473"/>
                  </a:lnTo>
                  <a:lnTo>
                    <a:pt x="43517" y="51355"/>
                  </a:lnTo>
                  <a:lnTo>
                    <a:pt x="43478" y="51197"/>
                  </a:lnTo>
                  <a:lnTo>
                    <a:pt x="43399" y="51079"/>
                  </a:lnTo>
                  <a:lnTo>
                    <a:pt x="43281" y="51000"/>
                  </a:lnTo>
                  <a:lnTo>
                    <a:pt x="43124" y="50961"/>
                  </a:lnTo>
                  <a:lnTo>
                    <a:pt x="43005" y="51000"/>
                  </a:lnTo>
                  <a:lnTo>
                    <a:pt x="42887" y="51079"/>
                  </a:lnTo>
                  <a:lnTo>
                    <a:pt x="42572" y="51158"/>
                  </a:lnTo>
                  <a:lnTo>
                    <a:pt x="42296" y="51236"/>
                  </a:lnTo>
                  <a:lnTo>
                    <a:pt x="41706" y="51236"/>
                  </a:lnTo>
                  <a:lnTo>
                    <a:pt x="41430" y="51197"/>
                  </a:lnTo>
                  <a:lnTo>
                    <a:pt x="41154" y="51158"/>
                  </a:lnTo>
                  <a:lnTo>
                    <a:pt x="40879" y="51039"/>
                  </a:lnTo>
                  <a:lnTo>
                    <a:pt x="40603" y="50921"/>
                  </a:lnTo>
                  <a:lnTo>
                    <a:pt x="40446" y="508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4072;p33">
              <a:extLst>
                <a:ext uri="{FF2B5EF4-FFF2-40B4-BE49-F238E27FC236}">
                  <a16:creationId xmlns="" xmlns:a16="http://schemas.microsoft.com/office/drawing/2014/main" id="{26970EFA-FBD2-440D-BCAB-6DB9D4E52070}"/>
                </a:ext>
              </a:extLst>
            </p:cNvPr>
            <p:cNvSpPr/>
            <p:nvPr/>
          </p:nvSpPr>
          <p:spPr>
            <a:xfrm>
              <a:off x="1170500" y="1166238"/>
              <a:ext cx="1208050" cy="1063325"/>
            </a:xfrm>
            <a:custGeom>
              <a:avLst/>
              <a:gdLst/>
              <a:ahLst/>
              <a:cxnLst/>
              <a:rect l="l" t="t" r="r" b="b"/>
              <a:pathLst>
                <a:path w="48322" h="42533" extrusionOk="0">
                  <a:moveTo>
                    <a:pt x="0" y="0"/>
                  </a:moveTo>
                  <a:lnTo>
                    <a:pt x="10909" y="36468"/>
                  </a:lnTo>
                  <a:lnTo>
                    <a:pt x="22054" y="30285"/>
                  </a:lnTo>
                  <a:lnTo>
                    <a:pt x="36744" y="42532"/>
                  </a:lnTo>
                  <a:lnTo>
                    <a:pt x="39028" y="21069"/>
                  </a:lnTo>
                  <a:lnTo>
                    <a:pt x="48322" y="15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4073;p33">
              <a:extLst>
                <a:ext uri="{FF2B5EF4-FFF2-40B4-BE49-F238E27FC236}">
                  <a16:creationId xmlns="" xmlns:a16="http://schemas.microsoft.com/office/drawing/2014/main" id="{4D3235D1-44C6-4E7A-A7A7-1AAEDCCCAB63}"/>
                </a:ext>
              </a:extLst>
            </p:cNvPr>
            <p:cNvSpPr/>
            <p:nvPr/>
          </p:nvSpPr>
          <p:spPr>
            <a:xfrm>
              <a:off x="1254175" y="1222338"/>
              <a:ext cx="872350" cy="943225"/>
            </a:xfrm>
            <a:custGeom>
              <a:avLst/>
              <a:gdLst/>
              <a:ahLst/>
              <a:cxnLst/>
              <a:rect l="l" t="t" r="r" b="b"/>
              <a:pathLst>
                <a:path w="34894" h="37729" extrusionOk="0">
                  <a:moveTo>
                    <a:pt x="1" y="1"/>
                  </a:moveTo>
                  <a:lnTo>
                    <a:pt x="27844" y="22685"/>
                  </a:lnTo>
                  <a:lnTo>
                    <a:pt x="27804" y="22685"/>
                  </a:lnTo>
                  <a:lnTo>
                    <a:pt x="27883" y="22803"/>
                  </a:lnTo>
                  <a:lnTo>
                    <a:pt x="32885" y="37728"/>
                  </a:lnTo>
                  <a:lnTo>
                    <a:pt x="34893" y="188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4074;p33">
              <a:extLst>
                <a:ext uri="{FF2B5EF4-FFF2-40B4-BE49-F238E27FC236}">
                  <a16:creationId xmlns="" xmlns:a16="http://schemas.microsoft.com/office/drawing/2014/main" id="{C5E400CA-A3DB-40AC-AA52-30DB7CE749F2}"/>
                </a:ext>
              </a:extLst>
            </p:cNvPr>
            <p:cNvSpPr/>
            <p:nvPr/>
          </p:nvSpPr>
          <p:spPr>
            <a:xfrm>
              <a:off x="1738575" y="1799288"/>
              <a:ext cx="322950" cy="383000"/>
            </a:xfrm>
            <a:custGeom>
              <a:avLst/>
              <a:gdLst/>
              <a:ahLst/>
              <a:cxnLst/>
              <a:rect l="l" t="t" r="r" b="b"/>
              <a:pathLst>
                <a:path w="12918" h="15320" extrusionOk="0">
                  <a:moveTo>
                    <a:pt x="7798" y="0"/>
                  </a:moveTo>
                  <a:lnTo>
                    <a:pt x="1" y="4529"/>
                  </a:lnTo>
                  <a:lnTo>
                    <a:pt x="12918" y="15320"/>
                  </a:lnTo>
                  <a:lnTo>
                    <a:pt x="7798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4075;p33">
              <a:extLst>
                <a:ext uri="{FF2B5EF4-FFF2-40B4-BE49-F238E27FC236}">
                  <a16:creationId xmlns="" xmlns:a16="http://schemas.microsoft.com/office/drawing/2014/main" id="{75222919-8FD0-4BAD-A843-4149C54A7D38}"/>
                </a:ext>
              </a:extLst>
            </p:cNvPr>
            <p:cNvSpPr/>
            <p:nvPr/>
          </p:nvSpPr>
          <p:spPr>
            <a:xfrm>
              <a:off x="1141950" y="1136688"/>
              <a:ext cx="1281900" cy="1130275"/>
            </a:xfrm>
            <a:custGeom>
              <a:avLst/>
              <a:gdLst/>
              <a:ahLst/>
              <a:cxnLst/>
              <a:rect l="l" t="t" r="r" b="b"/>
              <a:pathLst>
                <a:path w="51276" h="45211" extrusionOk="0">
                  <a:moveTo>
                    <a:pt x="6577" y="3663"/>
                  </a:moveTo>
                  <a:lnTo>
                    <a:pt x="47692" y="16580"/>
                  </a:lnTo>
                  <a:lnTo>
                    <a:pt x="39776" y="21621"/>
                  </a:lnTo>
                  <a:lnTo>
                    <a:pt x="6577" y="3663"/>
                  </a:lnTo>
                  <a:close/>
                  <a:moveTo>
                    <a:pt x="2403" y="2679"/>
                  </a:moveTo>
                  <a:lnTo>
                    <a:pt x="30994" y="25993"/>
                  </a:lnTo>
                  <a:lnTo>
                    <a:pt x="22763" y="30797"/>
                  </a:lnTo>
                  <a:lnTo>
                    <a:pt x="22684" y="30876"/>
                  </a:lnTo>
                  <a:lnTo>
                    <a:pt x="12484" y="36507"/>
                  </a:lnTo>
                  <a:lnTo>
                    <a:pt x="2403" y="2679"/>
                  </a:lnTo>
                  <a:close/>
                  <a:moveTo>
                    <a:pt x="4490" y="3427"/>
                  </a:moveTo>
                  <a:lnTo>
                    <a:pt x="39382" y="22291"/>
                  </a:lnTo>
                  <a:lnTo>
                    <a:pt x="37374" y="41154"/>
                  </a:lnTo>
                  <a:lnTo>
                    <a:pt x="32372" y="26229"/>
                  </a:lnTo>
                  <a:lnTo>
                    <a:pt x="32293" y="26111"/>
                  </a:lnTo>
                  <a:lnTo>
                    <a:pt x="32333" y="26111"/>
                  </a:lnTo>
                  <a:lnTo>
                    <a:pt x="4490" y="3427"/>
                  </a:lnTo>
                  <a:close/>
                  <a:moveTo>
                    <a:pt x="31663" y="26504"/>
                  </a:moveTo>
                  <a:lnTo>
                    <a:pt x="36822" y="41824"/>
                  </a:lnTo>
                  <a:lnTo>
                    <a:pt x="23866" y="31033"/>
                  </a:lnTo>
                  <a:lnTo>
                    <a:pt x="31663" y="26504"/>
                  </a:lnTo>
                  <a:close/>
                  <a:moveTo>
                    <a:pt x="0" y="1"/>
                  </a:moveTo>
                  <a:lnTo>
                    <a:pt x="11579" y="38752"/>
                  </a:lnTo>
                  <a:lnTo>
                    <a:pt x="23117" y="32372"/>
                  </a:lnTo>
                  <a:lnTo>
                    <a:pt x="38476" y="45211"/>
                  </a:lnTo>
                  <a:lnTo>
                    <a:pt x="40879" y="22684"/>
                  </a:lnTo>
                  <a:lnTo>
                    <a:pt x="51275" y="16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4076;p33">
              <a:extLst>
                <a:ext uri="{FF2B5EF4-FFF2-40B4-BE49-F238E27FC236}">
                  <a16:creationId xmlns="" xmlns:a16="http://schemas.microsoft.com/office/drawing/2014/main" id="{4C6E3C76-BAFC-4895-BCB0-E1FAE88A35C8}"/>
                </a:ext>
              </a:extLst>
            </p:cNvPr>
            <p:cNvSpPr/>
            <p:nvPr/>
          </p:nvSpPr>
          <p:spPr>
            <a:xfrm>
              <a:off x="1278800" y="1332613"/>
              <a:ext cx="257975" cy="632100"/>
            </a:xfrm>
            <a:custGeom>
              <a:avLst/>
              <a:gdLst/>
              <a:ahLst/>
              <a:cxnLst/>
              <a:rect l="l" t="t" r="r" b="b"/>
              <a:pathLst>
                <a:path w="10319" h="25284" extrusionOk="0">
                  <a:moveTo>
                    <a:pt x="670" y="1"/>
                  </a:moveTo>
                  <a:lnTo>
                    <a:pt x="434" y="40"/>
                  </a:lnTo>
                  <a:lnTo>
                    <a:pt x="237" y="158"/>
                  </a:lnTo>
                  <a:lnTo>
                    <a:pt x="79" y="316"/>
                  </a:lnTo>
                  <a:lnTo>
                    <a:pt x="40" y="434"/>
                  </a:lnTo>
                  <a:lnTo>
                    <a:pt x="0" y="552"/>
                  </a:lnTo>
                  <a:lnTo>
                    <a:pt x="0" y="670"/>
                  </a:lnTo>
                  <a:lnTo>
                    <a:pt x="40" y="788"/>
                  </a:lnTo>
                  <a:lnTo>
                    <a:pt x="788" y="3781"/>
                  </a:lnTo>
                  <a:lnTo>
                    <a:pt x="1615" y="6814"/>
                  </a:lnTo>
                  <a:lnTo>
                    <a:pt x="2482" y="9846"/>
                  </a:lnTo>
                  <a:lnTo>
                    <a:pt x="3427" y="12878"/>
                  </a:lnTo>
                  <a:lnTo>
                    <a:pt x="4451" y="15911"/>
                  </a:lnTo>
                  <a:lnTo>
                    <a:pt x="5553" y="18864"/>
                  </a:lnTo>
                  <a:lnTo>
                    <a:pt x="6695" y="21779"/>
                  </a:lnTo>
                  <a:lnTo>
                    <a:pt x="7286" y="23236"/>
                  </a:lnTo>
                  <a:lnTo>
                    <a:pt x="7916" y="24614"/>
                  </a:lnTo>
                  <a:lnTo>
                    <a:pt x="8034" y="24850"/>
                  </a:lnTo>
                  <a:lnTo>
                    <a:pt x="8192" y="25008"/>
                  </a:lnTo>
                  <a:lnTo>
                    <a:pt x="8389" y="25165"/>
                  </a:lnTo>
                  <a:lnTo>
                    <a:pt x="8586" y="25244"/>
                  </a:lnTo>
                  <a:lnTo>
                    <a:pt x="8783" y="25284"/>
                  </a:lnTo>
                  <a:lnTo>
                    <a:pt x="9255" y="25284"/>
                  </a:lnTo>
                  <a:lnTo>
                    <a:pt x="9452" y="25205"/>
                  </a:lnTo>
                  <a:lnTo>
                    <a:pt x="9649" y="25126"/>
                  </a:lnTo>
                  <a:lnTo>
                    <a:pt x="9846" y="25008"/>
                  </a:lnTo>
                  <a:lnTo>
                    <a:pt x="10003" y="24850"/>
                  </a:lnTo>
                  <a:lnTo>
                    <a:pt x="10161" y="24654"/>
                  </a:lnTo>
                  <a:lnTo>
                    <a:pt x="10240" y="24457"/>
                  </a:lnTo>
                  <a:lnTo>
                    <a:pt x="10318" y="24260"/>
                  </a:lnTo>
                  <a:lnTo>
                    <a:pt x="10318" y="24023"/>
                  </a:lnTo>
                  <a:lnTo>
                    <a:pt x="10279" y="23787"/>
                  </a:lnTo>
                  <a:lnTo>
                    <a:pt x="9846" y="22291"/>
                  </a:lnTo>
                  <a:lnTo>
                    <a:pt x="9413" y="20794"/>
                  </a:lnTo>
                  <a:lnTo>
                    <a:pt x="8468" y="17801"/>
                  </a:lnTo>
                  <a:lnTo>
                    <a:pt x="7404" y="14847"/>
                  </a:lnTo>
                  <a:lnTo>
                    <a:pt x="6262" y="11854"/>
                  </a:lnTo>
                  <a:lnTo>
                    <a:pt x="5081" y="8901"/>
                  </a:lnTo>
                  <a:lnTo>
                    <a:pt x="3820" y="5987"/>
                  </a:lnTo>
                  <a:lnTo>
                    <a:pt x="2560" y="3151"/>
                  </a:lnTo>
                  <a:lnTo>
                    <a:pt x="1221" y="355"/>
                  </a:lnTo>
                  <a:lnTo>
                    <a:pt x="1182" y="237"/>
                  </a:lnTo>
                  <a:lnTo>
                    <a:pt x="1103" y="158"/>
                  </a:lnTo>
                  <a:lnTo>
                    <a:pt x="985" y="79"/>
                  </a:lnTo>
                  <a:lnTo>
                    <a:pt x="906" y="40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8" name="TextBox 1">
            <a:extLst>
              <a:ext uri="{FF2B5EF4-FFF2-40B4-BE49-F238E27FC236}">
                <a16:creationId xmlns="" xmlns:a16="http://schemas.microsoft.com/office/drawing/2014/main" id="{10E10B17-1343-49B8-98A6-0EDC01B41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940" y="2136118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83</a:t>
            </a:r>
          </a:p>
        </p:txBody>
      </p:sp>
      <p:grpSp>
        <p:nvGrpSpPr>
          <p:cNvPr id="10818" name="Group 10817">
            <a:extLst>
              <a:ext uri="{FF2B5EF4-FFF2-40B4-BE49-F238E27FC236}">
                <a16:creationId xmlns="" xmlns:a16="http://schemas.microsoft.com/office/drawing/2014/main" id="{FD8B7D3C-6E44-4151-BFF6-E78280B25CBB}"/>
              </a:ext>
            </a:extLst>
          </p:cNvPr>
          <p:cNvGrpSpPr/>
          <p:nvPr/>
        </p:nvGrpSpPr>
        <p:grpSpPr>
          <a:xfrm>
            <a:off x="8414983" y="2168838"/>
            <a:ext cx="976559" cy="1681548"/>
            <a:chOff x="8414983" y="2168838"/>
            <a:chExt cx="976559" cy="1681548"/>
          </a:xfrm>
        </p:grpSpPr>
        <p:cxnSp>
          <p:nvCxnSpPr>
            <p:cNvPr id="11" name="Straight Connector 10">
              <a:extLst>
                <a:ext uri="{FF2B5EF4-FFF2-40B4-BE49-F238E27FC236}">
                  <a16:creationId xmlns="" xmlns:a16="http://schemas.microsoft.com/office/drawing/2014/main" id="{C9F70BD9-5706-4AE5-98C5-EAF32881F276}"/>
                </a:ext>
              </a:extLst>
            </p:cNvPr>
            <p:cNvCxnSpPr/>
            <p:nvPr/>
          </p:nvCxnSpPr>
          <p:spPr>
            <a:xfrm>
              <a:off x="8426713" y="2168838"/>
              <a:ext cx="0" cy="1681548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="" xmlns:a16="http://schemas.microsoft.com/office/drawing/2014/main" id="{D88ACBD7-B8E0-445C-A6C0-F4AA055AA508}"/>
                </a:ext>
              </a:extLst>
            </p:cNvPr>
            <p:cNvCxnSpPr>
              <a:cxnSpLocks/>
            </p:cNvCxnSpPr>
            <p:nvPr/>
          </p:nvCxnSpPr>
          <p:spPr>
            <a:xfrm>
              <a:off x="8414983" y="2863122"/>
              <a:ext cx="976559" cy="0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TextBox 1">
            <a:extLst>
              <a:ext uri="{FF2B5EF4-FFF2-40B4-BE49-F238E27FC236}">
                <a16:creationId xmlns="" xmlns:a16="http://schemas.microsoft.com/office/drawing/2014/main" id="{48DAC051-F994-452E-A335-F99494380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5469" y="2112582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60</a:t>
            </a:r>
          </a:p>
        </p:txBody>
      </p:sp>
      <p:sp>
        <p:nvSpPr>
          <p:cNvPr id="88" name="TextBox 1">
            <a:extLst>
              <a:ext uri="{FF2B5EF4-FFF2-40B4-BE49-F238E27FC236}">
                <a16:creationId xmlns="" xmlns:a16="http://schemas.microsoft.com/office/drawing/2014/main" id="{34F8CCFA-1726-477F-B6D0-A0C66698D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4520" y="2919869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89" name="TextBox 1">
            <a:extLst>
              <a:ext uri="{FF2B5EF4-FFF2-40B4-BE49-F238E27FC236}">
                <a16:creationId xmlns="" xmlns:a16="http://schemas.microsoft.com/office/drawing/2014/main" id="{687FB97B-0531-4B44-8DE6-FA6007008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7219" y="2910135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23</a:t>
            </a:r>
          </a:p>
        </p:txBody>
      </p:sp>
      <p:pic>
        <p:nvPicPr>
          <p:cNvPr id="64" name="Picture 7">
            <a:extLst>
              <a:ext uri="{FF2B5EF4-FFF2-40B4-BE49-F238E27FC236}">
                <a16:creationId xmlns="" xmlns:a16="http://schemas.microsoft.com/office/drawing/2014/main" id="{BED54AB0-DD4D-403A-9CDD-65E1B7123DB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2660857">
            <a:off x="5055559" y="4353814"/>
            <a:ext cx="1088779" cy="1596127"/>
          </a:xfrm>
          <a:prstGeom prst="rect">
            <a:avLst/>
          </a:prstGeom>
        </p:spPr>
      </p:pic>
      <p:sp>
        <p:nvSpPr>
          <p:cNvPr id="10834" name="Rectangle: Rounded Corners 10833">
            <a:extLst>
              <a:ext uri="{FF2B5EF4-FFF2-40B4-BE49-F238E27FC236}">
                <a16:creationId xmlns="" xmlns:a16="http://schemas.microsoft.com/office/drawing/2014/main" id="{DBA394CF-CB7B-4748-92B6-9096A3D383C7}"/>
              </a:ext>
            </a:extLst>
          </p:cNvPr>
          <p:cNvSpPr/>
          <p:nvPr/>
        </p:nvSpPr>
        <p:spPr>
          <a:xfrm>
            <a:off x="8520347" y="4200638"/>
            <a:ext cx="1614253" cy="731944"/>
          </a:xfrm>
          <a:prstGeom prst="roundRect">
            <a:avLst/>
          </a:prstGeom>
          <a:solidFill>
            <a:srgbClr val="FFFF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10833" name="Group 10832">
            <a:extLst>
              <a:ext uri="{FF2B5EF4-FFF2-40B4-BE49-F238E27FC236}">
                <a16:creationId xmlns="" xmlns:a16="http://schemas.microsoft.com/office/drawing/2014/main" id="{D0CDD506-8F09-43CF-B9D3-446724F8FD65}"/>
              </a:ext>
            </a:extLst>
          </p:cNvPr>
          <p:cNvGrpSpPr/>
          <p:nvPr/>
        </p:nvGrpSpPr>
        <p:grpSpPr>
          <a:xfrm>
            <a:off x="1524000" y="5006909"/>
            <a:ext cx="7789411" cy="1170024"/>
            <a:chOff x="2057400" y="4933661"/>
            <a:chExt cx="7363193" cy="1390939"/>
          </a:xfrm>
        </p:grpSpPr>
        <p:cxnSp>
          <p:nvCxnSpPr>
            <p:cNvPr id="10828" name="Straight Connector 10827">
              <a:extLst>
                <a:ext uri="{FF2B5EF4-FFF2-40B4-BE49-F238E27FC236}">
                  <a16:creationId xmlns="" xmlns:a16="http://schemas.microsoft.com/office/drawing/2014/main" id="{00C92B85-00AC-4B58-A7CA-FC48C97B4A4D}"/>
                </a:ext>
              </a:extLst>
            </p:cNvPr>
            <p:cNvCxnSpPr/>
            <p:nvPr/>
          </p:nvCxnSpPr>
          <p:spPr>
            <a:xfrm>
              <a:off x="9391542" y="4933661"/>
              <a:ext cx="0" cy="1390939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="" xmlns:a16="http://schemas.microsoft.com/office/drawing/2014/main" id="{5FAF99F4-DFD7-4CBB-ADC0-27F18B33E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33600" y="6324600"/>
              <a:ext cx="7286993" cy="0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2" name="Straight Arrow Connector 10831">
              <a:extLst>
                <a:ext uri="{FF2B5EF4-FFF2-40B4-BE49-F238E27FC236}">
                  <a16:creationId xmlns="" xmlns:a16="http://schemas.microsoft.com/office/drawing/2014/main" id="{CE4A345B-C8ED-4324-AED3-CCD417A3488B}"/>
                </a:ext>
              </a:extLst>
            </p:cNvPr>
            <p:cNvCxnSpPr/>
            <p:nvPr/>
          </p:nvCxnSpPr>
          <p:spPr>
            <a:xfrm flipV="1">
              <a:off x="2057400" y="5290632"/>
              <a:ext cx="0" cy="1033968"/>
            </a:xfrm>
            <a:prstGeom prst="straightConnector1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TextBox 1">
            <a:extLst>
              <a:ext uri="{FF2B5EF4-FFF2-40B4-BE49-F238E27FC236}">
                <a16:creationId xmlns="" xmlns:a16="http://schemas.microsoft.com/office/drawing/2014/main" id="{9F07D84B-0000-48DD-B92A-9C63DD750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5956" y="4148831"/>
            <a:ext cx="6206304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45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83 giây = 1 phút 23 giây</a:t>
            </a:r>
          </a:p>
        </p:txBody>
      </p:sp>
      <p:sp>
        <p:nvSpPr>
          <p:cNvPr id="107" name="Rectangle 15">
            <a:extLst>
              <a:ext uri="{FF2B5EF4-FFF2-40B4-BE49-F238E27FC236}">
                <a16:creationId xmlns="" xmlns:a16="http://schemas.microsoft.com/office/drawing/2014/main" id="{6A8CCCDE-341C-46CC-A46F-3AA3FEBF6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003" y="5342863"/>
            <a:ext cx="2498408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</a:t>
            </a: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46 </a:t>
            </a:r>
            <a:r>
              <a:rPr lang="en-US" altLang="en-US" sz="4400" b="1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108" name="Rectangle 15">
            <a:extLst>
              <a:ext uri="{FF2B5EF4-FFF2-40B4-BE49-F238E27FC236}">
                <a16:creationId xmlns="" xmlns:a16="http://schemas.microsoft.com/office/drawing/2014/main" id="{C7A7350F-1EC4-48B6-A839-61C54971F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5094" y="4187410"/>
            <a:ext cx="211919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23 </a:t>
            </a:r>
            <a:r>
              <a:rPr lang="en-US" altLang="en-US" sz="44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giây </a:t>
            </a:r>
            <a:r>
              <a:rPr lang="en-US" altLang="en-US" sz="4400" b="1">
                <a:solidFill>
                  <a:srgbClr val="EEEEE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351060120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7" presetClass="emph" presetSubtype="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9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0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4" dur="500"/>
                                        <p:tgtEl>
                                          <p:spTgt spid="10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0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3" dur="500"/>
                                        <p:tgtEl>
                                          <p:spTgt spid="10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3.33333E-6 L -0.59831 0.16944 " pathEditMode="relative" rAng="0" ptsTypes="AA">
                                      <p:cBhvr>
                                        <p:cTn id="128" dur="2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22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4" grpId="0" animBg="1"/>
      <p:bldP spid="25" grpId="0"/>
      <p:bldP spid="26" grpId="0"/>
      <p:bldP spid="28" grpId="0"/>
      <p:bldP spid="8" grpId="0" animBg="1"/>
      <p:bldP spid="8" grpId="1" animBg="1"/>
      <p:bldP spid="29" grpId="0"/>
      <p:bldP spid="27" grpId="0"/>
      <p:bldP spid="78" grpId="0"/>
      <p:bldP spid="86" grpId="0"/>
      <p:bldP spid="88" grpId="0"/>
      <p:bldP spid="89" grpId="0"/>
      <p:bldP spid="10834" grpId="0" animBg="1"/>
      <p:bldP spid="90" grpId="0"/>
      <p:bldP spid="107" grpId="0"/>
      <p:bldP spid="108" grpId="0"/>
      <p:bldP spid="108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44826741-24E2-4BCC-8C18-4FEF628EE03F}"/>
              </a:ext>
            </a:extLst>
          </p:cNvPr>
          <p:cNvGrpSpPr/>
          <p:nvPr/>
        </p:nvGrpSpPr>
        <p:grpSpPr>
          <a:xfrm>
            <a:off x="3015873" y="698964"/>
            <a:ext cx="9008524" cy="5071200"/>
            <a:chOff x="2971800" y="720000"/>
            <a:chExt cx="9008524" cy="5071200"/>
          </a:xfrm>
        </p:grpSpPr>
        <p:sp>
          <p:nvSpPr>
            <p:cNvPr id="1495" name="Google Shape;1495;p83"/>
            <p:cNvSpPr/>
            <p:nvPr/>
          </p:nvSpPr>
          <p:spPr>
            <a:xfrm>
              <a:off x="10225036" y="720000"/>
              <a:ext cx="1755288" cy="1755216"/>
            </a:xfrm>
            <a:prstGeom prst="irregularSeal1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="" xmlns:a16="http://schemas.microsoft.com/office/drawing/2014/main" id="{EC7405E2-408B-4E97-B499-A2FF4978E6F9}"/>
                </a:ext>
              </a:extLst>
            </p:cNvPr>
            <p:cNvSpPr/>
            <p:nvPr/>
          </p:nvSpPr>
          <p:spPr>
            <a:xfrm>
              <a:off x="2971800" y="4419600"/>
              <a:ext cx="7162800" cy="1371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AB1E531B-710F-42C6-A748-650E0F7D2D59}"/>
              </a:ext>
            </a:extLst>
          </p:cNvPr>
          <p:cNvSpPr txBox="1"/>
          <p:nvPr/>
        </p:nvSpPr>
        <p:spPr>
          <a:xfrm>
            <a:off x="3004457" y="812778"/>
            <a:ext cx="619596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 kern="0">
                <a:solidFill>
                  <a:srgbClr val="FFFFFF"/>
                </a:solidFill>
                <a:latin typeface="#9Slide03 BoosterNextFYBlack" panose="02000A03000000020004" pitchFamily="2" charset="0"/>
                <a:sym typeface="Boogaloo"/>
              </a:rPr>
              <a:t>CỘNG SỐ ĐO </a:t>
            </a:r>
            <a:br>
              <a:rPr lang="en-US" sz="4800" b="1" kern="0">
                <a:solidFill>
                  <a:srgbClr val="FFFFFF"/>
                </a:solidFill>
                <a:latin typeface="#9Slide03 BoosterNextFYBlack" panose="02000A03000000020004" pitchFamily="2" charset="0"/>
                <a:sym typeface="Boogaloo"/>
              </a:rPr>
            </a:br>
            <a:r>
              <a:rPr lang="en-US" sz="4800" b="1" kern="0">
                <a:solidFill>
                  <a:srgbClr val="FFFFFF"/>
                </a:solidFill>
                <a:latin typeface="#9Slide03 BoosterNextFYBlack" panose="02000A03000000020004" pitchFamily="2" charset="0"/>
                <a:sym typeface="Boogaloo"/>
              </a:rPr>
              <a:t>THỜI GIAN</a:t>
            </a:r>
            <a:endParaRPr lang="en-US" sz="4800">
              <a:solidFill>
                <a:srgbClr val="000000"/>
              </a:solidFill>
              <a:latin typeface="#9Slide03 BoosterNextFYBlack" panose="02000A03000000020004" pitchFamily="2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6CCB3508-D5E3-4F97-919D-7079FD6D46D5}"/>
              </a:ext>
            </a:extLst>
          </p:cNvPr>
          <p:cNvGrpSpPr/>
          <p:nvPr/>
        </p:nvGrpSpPr>
        <p:grpSpPr>
          <a:xfrm rot="20556087">
            <a:off x="1258478" y="2346830"/>
            <a:ext cx="747494" cy="895895"/>
            <a:chOff x="5500906" y="2194433"/>
            <a:chExt cx="1190188" cy="1734095"/>
          </a:xfrm>
        </p:grpSpPr>
        <p:sp>
          <p:nvSpPr>
            <p:cNvPr id="41" name="Google Shape;4060;p33">
              <a:extLst>
                <a:ext uri="{FF2B5EF4-FFF2-40B4-BE49-F238E27FC236}">
                  <a16:creationId xmlns="" xmlns:a16="http://schemas.microsoft.com/office/drawing/2014/main" id="{0255266D-BED8-4B72-9A0B-F16010BCDE58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061;p33">
              <a:extLst>
                <a:ext uri="{FF2B5EF4-FFF2-40B4-BE49-F238E27FC236}">
                  <a16:creationId xmlns="" xmlns:a16="http://schemas.microsoft.com/office/drawing/2014/main" id="{3A866D5C-761D-4179-9E17-765D354495FE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062;p33">
              <a:extLst>
                <a:ext uri="{FF2B5EF4-FFF2-40B4-BE49-F238E27FC236}">
                  <a16:creationId xmlns="" xmlns:a16="http://schemas.microsoft.com/office/drawing/2014/main" id="{96F12A34-4570-4570-8AC9-A99B54157E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063;p33">
              <a:extLst>
                <a:ext uri="{FF2B5EF4-FFF2-40B4-BE49-F238E27FC236}">
                  <a16:creationId xmlns="" xmlns:a16="http://schemas.microsoft.com/office/drawing/2014/main" id="{B40FF54D-7978-48C8-8B10-CF3112151D8B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064;p33">
              <a:extLst>
                <a:ext uri="{FF2B5EF4-FFF2-40B4-BE49-F238E27FC236}">
                  <a16:creationId xmlns="" xmlns:a16="http://schemas.microsoft.com/office/drawing/2014/main" id="{DFD01F52-56FE-42E2-98C6-1C0A9EAE8EA5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065;p33">
              <a:extLst>
                <a:ext uri="{FF2B5EF4-FFF2-40B4-BE49-F238E27FC236}">
                  <a16:creationId xmlns="" xmlns:a16="http://schemas.microsoft.com/office/drawing/2014/main" id="{C94DD3BB-AB48-4B2A-B785-38DE838247A4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066;p33">
              <a:extLst>
                <a:ext uri="{FF2B5EF4-FFF2-40B4-BE49-F238E27FC236}">
                  <a16:creationId xmlns="" xmlns:a16="http://schemas.microsoft.com/office/drawing/2014/main" id="{A6BC6C57-7960-4437-B20C-A40659589A4F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067;p33">
              <a:extLst>
                <a:ext uri="{FF2B5EF4-FFF2-40B4-BE49-F238E27FC236}">
                  <a16:creationId xmlns="" xmlns:a16="http://schemas.microsoft.com/office/drawing/2014/main" id="{B8916055-FF69-498D-A19B-30373A21294D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068;p33">
              <a:extLst>
                <a:ext uri="{FF2B5EF4-FFF2-40B4-BE49-F238E27FC236}">
                  <a16:creationId xmlns="" xmlns:a16="http://schemas.microsoft.com/office/drawing/2014/main" id="{5EBC1781-3BB1-4E31-8807-37D7C3AB9B80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="" xmlns:a16="http://schemas.microsoft.com/office/drawing/2014/main" id="{4BA5BC39-7AD0-4670-AA71-13389A7BED25}"/>
              </a:ext>
            </a:extLst>
          </p:cNvPr>
          <p:cNvSpPr txBox="1"/>
          <p:nvPr/>
        </p:nvSpPr>
        <p:spPr>
          <a:xfrm>
            <a:off x="2102376" y="2630554"/>
            <a:ext cx="788216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sao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cho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đo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loại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đơn vị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thẳng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cột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kern="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altLang="en-US" sz="2800" kern="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800" kern="0" dirty="0">
              <a:solidFill>
                <a:srgbClr val="16213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4" name="Rectangle 26">
            <a:extLst>
              <a:ext uri="{FF2B5EF4-FFF2-40B4-BE49-F238E27FC236}">
                <a16:creationId xmlns="" xmlns:a16="http://schemas.microsoft.com/office/drawing/2014/main" id="{95703FCC-5FFF-45BC-A844-5113428F9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3944" y="4639808"/>
            <a:ext cx="8768676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Nếu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đo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đứng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sau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lớn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hoặc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đứng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trước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thì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đổi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sang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lớn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liền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kề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dựa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vào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mối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hệ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đo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ấy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gian</a:t>
            </a: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="" xmlns:a16="http://schemas.microsoft.com/office/drawing/2014/main" id="{F8DB7C53-0DFE-4CDB-8C60-519E7F2B7FBF}"/>
              </a:ext>
            </a:extLst>
          </p:cNvPr>
          <p:cNvGrpSpPr/>
          <p:nvPr/>
        </p:nvGrpSpPr>
        <p:grpSpPr>
          <a:xfrm rot="20556087">
            <a:off x="1288082" y="3708998"/>
            <a:ext cx="747494" cy="895895"/>
            <a:chOff x="5500906" y="2194433"/>
            <a:chExt cx="1190188" cy="1734095"/>
          </a:xfrm>
        </p:grpSpPr>
        <p:sp>
          <p:nvSpPr>
            <p:cNvPr id="56" name="Google Shape;4060;p33">
              <a:extLst>
                <a:ext uri="{FF2B5EF4-FFF2-40B4-BE49-F238E27FC236}">
                  <a16:creationId xmlns="" xmlns:a16="http://schemas.microsoft.com/office/drawing/2014/main" id="{41F5B6EF-9D4B-4A1C-A561-A9D06AED2E8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4061;p33">
              <a:extLst>
                <a:ext uri="{FF2B5EF4-FFF2-40B4-BE49-F238E27FC236}">
                  <a16:creationId xmlns="" xmlns:a16="http://schemas.microsoft.com/office/drawing/2014/main" id="{47ECEDA5-5126-41B3-97E0-10B91232D679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4062;p33">
              <a:extLst>
                <a:ext uri="{FF2B5EF4-FFF2-40B4-BE49-F238E27FC236}">
                  <a16:creationId xmlns="" xmlns:a16="http://schemas.microsoft.com/office/drawing/2014/main" id="{59D01FE4-FB95-44F7-B6B9-7296BC2FA233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4063;p33">
              <a:extLst>
                <a:ext uri="{FF2B5EF4-FFF2-40B4-BE49-F238E27FC236}">
                  <a16:creationId xmlns="" xmlns:a16="http://schemas.microsoft.com/office/drawing/2014/main" id="{CB50BF23-587D-42E0-A0B5-DC0E7F128A27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4064;p33">
              <a:extLst>
                <a:ext uri="{FF2B5EF4-FFF2-40B4-BE49-F238E27FC236}">
                  <a16:creationId xmlns="" xmlns:a16="http://schemas.microsoft.com/office/drawing/2014/main" id="{885A7202-A4DF-4E6F-AF57-430860513697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4065;p33">
              <a:extLst>
                <a:ext uri="{FF2B5EF4-FFF2-40B4-BE49-F238E27FC236}">
                  <a16:creationId xmlns="" xmlns:a16="http://schemas.microsoft.com/office/drawing/2014/main" id="{61F97C7C-E65E-4371-AA60-68EEFDBC6FB1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4066;p33">
              <a:extLst>
                <a:ext uri="{FF2B5EF4-FFF2-40B4-BE49-F238E27FC236}">
                  <a16:creationId xmlns="" xmlns:a16="http://schemas.microsoft.com/office/drawing/2014/main" id="{7DDC4820-65FE-4E75-92AC-022CDA543AF6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4067;p33">
              <a:extLst>
                <a:ext uri="{FF2B5EF4-FFF2-40B4-BE49-F238E27FC236}">
                  <a16:creationId xmlns="" xmlns:a16="http://schemas.microsoft.com/office/drawing/2014/main" id="{540BE9D8-1E82-447C-BE4D-6686CB9DD812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4068;p33">
              <a:extLst>
                <a:ext uri="{FF2B5EF4-FFF2-40B4-BE49-F238E27FC236}">
                  <a16:creationId xmlns="" xmlns:a16="http://schemas.microsoft.com/office/drawing/2014/main" id="{6B6CE115-3BC3-4291-AEEF-529F83CD32C6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="" xmlns:a16="http://schemas.microsoft.com/office/drawing/2014/main" id="{25AA0BF8-BDB8-4A59-ADA8-0644DDFC4F1D}"/>
              </a:ext>
            </a:extLst>
          </p:cNvPr>
          <p:cNvSpPr txBox="1"/>
          <p:nvPr/>
        </p:nvSpPr>
        <p:spPr>
          <a:xfrm>
            <a:off x="2130744" y="3734308"/>
            <a:ext cx="823601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  <a:r>
              <a:rPr lang="vi-VN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ộng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đo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từng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loại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nguyên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tên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altLang="en-US" sz="2800" dirty="0">
                <a:solidFill>
                  <a:srgbClr val="94E76E">
                    <a:lumMod val="1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endParaRPr lang="en-US" sz="2800" dirty="0">
              <a:solidFill>
                <a:srgbClr val="94E76E">
                  <a:lumMod val="10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="" xmlns:a16="http://schemas.microsoft.com/office/drawing/2014/main" id="{D8414D84-8224-49A1-A820-39EC578BE0B2}"/>
              </a:ext>
            </a:extLst>
          </p:cNvPr>
          <p:cNvGrpSpPr/>
          <p:nvPr/>
        </p:nvGrpSpPr>
        <p:grpSpPr>
          <a:xfrm rot="20556087">
            <a:off x="1363686" y="4877769"/>
            <a:ext cx="747494" cy="895895"/>
            <a:chOff x="5500906" y="2194433"/>
            <a:chExt cx="1190188" cy="1734095"/>
          </a:xfrm>
        </p:grpSpPr>
        <p:sp>
          <p:nvSpPr>
            <p:cNvPr id="67" name="Google Shape;4060;p33">
              <a:extLst>
                <a:ext uri="{FF2B5EF4-FFF2-40B4-BE49-F238E27FC236}">
                  <a16:creationId xmlns="" xmlns:a16="http://schemas.microsoft.com/office/drawing/2014/main" id="{9AEA2A3B-2BDF-4ED3-A37B-B7B89000A472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4061;p33">
              <a:extLst>
                <a:ext uri="{FF2B5EF4-FFF2-40B4-BE49-F238E27FC236}">
                  <a16:creationId xmlns="" xmlns:a16="http://schemas.microsoft.com/office/drawing/2014/main" id="{536F9EFE-63EF-485A-BFA3-8FF402C3ED3C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4062;p33">
              <a:extLst>
                <a:ext uri="{FF2B5EF4-FFF2-40B4-BE49-F238E27FC236}">
                  <a16:creationId xmlns="" xmlns:a16="http://schemas.microsoft.com/office/drawing/2014/main" id="{0015120D-7782-448C-A5C6-9FA6CEDEB8FF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4063;p33">
              <a:extLst>
                <a:ext uri="{FF2B5EF4-FFF2-40B4-BE49-F238E27FC236}">
                  <a16:creationId xmlns="" xmlns:a16="http://schemas.microsoft.com/office/drawing/2014/main" id="{3CCEE768-A4C4-44C6-89C9-A708CBDC2527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4064;p33">
              <a:extLst>
                <a:ext uri="{FF2B5EF4-FFF2-40B4-BE49-F238E27FC236}">
                  <a16:creationId xmlns="" xmlns:a16="http://schemas.microsoft.com/office/drawing/2014/main" id="{F5ABB19A-0FF1-4662-9C6B-94742BA4C07D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4065;p33">
              <a:extLst>
                <a:ext uri="{FF2B5EF4-FFF2-40B4-BE49-F238E27FC236}">
                  <a16:creationId xmlns="" xmlns:a16="http://schemas.microsoft.com/office/drawing/2014/main" id="{91AD3000-B1C8-4448-861C-B39F59B91B61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4066;p33">
              <a:extLst>
                <a:ext uri="{FF2B5EF4-FFF2-40B4-BE49-F238E27FC236}">
                  <a16:creationId xmlns="" xmlns:a16="http://schemas.microsoft.com/office/drawing/2014/main" id="{D4F950C9-73AE-4B3E-B53E-DB1D4288AB35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4067;p33">
              <a:extLst>
                <a:ext uri="{FF2B5EF4-FFF2-40B4-BE49-F238E27FC236}">
                  <a16:creationId xmlns="" xmlns:a16="http://schemas.microsoft.com/office/drawing/2014/main" id="{EA4204A8-8B90-4C08-9CAF-A5268647AA9C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4068;p33">
              <a:extLst>
                <a:ext uri="{FF2B5EF4-FFF2-40B4-BE49-F238E27FC236}">
                  <a16:creationId xmlns="" xmlns:a16="http://schemas.microsoft.com/office/drawing/2014/main" id="{E5236A0E-559F-4799-9ECA-2C049DD2B5C6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10538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  <p:bldP spid="6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/>
          <p:cNvGrpSpPr/>
          <p:nvPr/>
        </p:nvGrpSpPr>
        <p:grpSpPr>
          <a:xfrm>
            <a:off x="-401797" y="-243098"/>
            <a:ext cx="12829881" cy="7407628"/>
            <a:chOff x="-200026" y="-123825"/>
            <a:chExt cx="9419883" cy="5438787"/>
          </a:xfrm>
        </p:grpSpPr>
        <p:grpSp>
          <p:nvGrpSpPr>
            <p:cNvPr id="10242" name="Google Shape;10242;p44"/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/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44"/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44"/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44"/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44"/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44"/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44"/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10250" name="Google Shape;10250;p44"/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/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2" name="Google Shape;10252;p44"/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3" name="Google Shape;10253;p44"/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4" name="Google Shape;10254;p44"/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5" name="Google Shape;10255;p44"/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6" name="Google Shape;10256;p44"/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7" name="Google Shape;10257;p44"/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8" name="Google Shape;10258;p44"/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9" name="Google Shape;10259;p44"/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0" name="Google Shape;10260;p44"/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1" name="Google Shape;10261;p44"/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2" name="Google Shape;10262;p44"/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3" name="Google Shape;10263;p44"/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4" name="Google Shape;10264;p44"/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p44"/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p44"/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p44"/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p44"/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p44"/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p44"/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p44"/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2" name="Google Shape;10272;p44"/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3" name="Google Shape;10273;p44"/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4" name="Google Shape;10274;p44"/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5" name="Google Shape;10275;p44"/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6" name="Google Shape;10276;p44"/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7" name="Google Shape;10277;p44"/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8" name="Google Shape;10278;p44"/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9" name="Google Shape;10279;p44"/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80" name="Google Shape;10280;p44"/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44"/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282" name="Google Shape;10282;p44"/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3" name="Google Shape;10283;p44"/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="" xmlns:a16="http://schemas.microsoft.com/office/drawing/2014/main" id="{20026D62-F1A8-433D-AC55-4BF11B1B145C}"/>
              </a:ext>
            </a:extLst>
          </p:cNvPr>
          <p:cNvSpPr txBox="1"/>
          <p:nvPr/>
        </p:nvSpPr>
        <p:spPr>
          <a:xfrm>
            <a:off x="2516898" y="2672022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en-US" sz="6600" dirty="0">
                <a:solidFill>
                  <a:srgbClr val="FDC324">
                    <a:lumMod val="75000"/>
                  </a:srgbClr>
                </a:solidFill>
                <a:latin typeface="#9Slide07 SVNRevolution" panose="020406030505060202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0128097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3EA66142-ACB0-44F3-8025-3A8D0F61FE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016" y="2039210"/>
            <a:ext cx="3802564" cy="4506743"/>
          </a:xfrm>
          <a:prstGeom prst="rect">
            <a:avLst/>
          </a:prstGeom>
        </p:spPr>
      </p:pic>
      <p:pic>
        <p:nvPicPr>
          <p:cNvPr id="4" name="Picture 2">
            <a:extLst>
              <a:ext uri="{FF2B5EF4-FFF2-40B4-BE49-F238E27FC236}">
                <a16:creationId xmlns="" xmlns:a16="http://schemas.microsoft.com/office/drawing/2014/main" id="{7412761B-42F6-4926-AE39-E9F7D5027EA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0" y="129846"/>
            <a:ext cx="2107960" cy="2107960"/>
          </a:xfrm>
          <a:prstGeom prst="rect">
            <a:avLst/>
          </a:prstGeom>
        </p:spPr>
      </p:pic>
      <p:sp>
        <p:nvSpPr>
          <p:cNvPr id="5" name="Google Shape;10283;p44"/>
          <p:cNvSpPr/>
          <p:nvPr/>
        </p:nvSpPr>
        <p:spPr>
          <a:xfrm>
            <a:off x="3800420" y="379828"/>
            <a:ext cx="8227457" cy="5556738"/>
          </a:xfrm>
          <a:custGeom>
            <a:avLst/>
            <a:gdLst/>
            <a:ahLst/>
            <a:cxnLst/>
            <a:rect l="l" t="t" r="r" b="b"/>
            <a:pathLst>
              <a:path w="40268" h="29677" extrusionOk="0">
                <a:moveTo>
                  <a:pt x="17790" y="0"/>
                </a:moveTo>
                <a:cubicBezTo>
                  <a:pt x="17132" y="0"/>
                  <a:pt x="16457" y="93"/>
                  <a:pt x="15776" y="289"/>
                </a:cubicBezTo>
                <a:cubicBezTo>
                  <a:pt x="11347" y="1551"/>
                  <a:pt x="9466" y="5969"/>
                  <a:pt x="10454" y="9886"/>
                </a:cubicBezTo>
                <a:cubicBezTo>
                  <a:pt x="9942" y="9541"/>
                  <a:pt x="9514" y="6350"/>
                  <a:pt x="9740" y="5338"/>
                </a:cubicBezTo>
                <a:cubicBezTo>
                  <a:pt x="9561" y="5324"/>
                  <a:pt x="9366" y="5316"/>
                  <a:pt x="9161" y="5316"/>
                </a:cubicBezTo>
                <a:cubicBezTo>
                  <a:pt x="7528" y="5316"/>
                  <a:pt x="5254" y="5867"/>
                  <a:pt x="5084" y="9040"/>
                </a:cubicBezTo>
                <a:cubicBezTo>
                  <a:pt x="5237" y="9029"/>
                  <a:pt x="5385" y="9023"/>
                  <a:pt x="5529" y="9023"/>
                </a:cubicBezTo>
                <a:cubicBezTo>
                  <a:pt x="6578" y="9023"/>
                  <a:pt x="7395" y="9329"/>
                  <a:pt x="7835" y="9957"/>
                </a:cubicBezTo>
                <a:cubicBezTo>
                  <a:pt x="7377" y="9785"/>
                  <a:pt x="6716" y="9675"/>
                  <a:pt x="5969" y="9675"/>
                </a:cubicBezTo>
                <a:cubicBezTo>
                  <a:pt x="3466" y="9675"/>
                  <a:pt x="1" y="10909"/>
                  <a:pt x="1" y="15172"/>
                </a:cubicBezTo>
                <a:cubicBezTo>
                  <a:pt x="12" y="20816"/>
                  <a:pt x="4394" y="21232"/>
                  <a:pt x="4870" y="21411"/>
                </a:cubicBezTo>
                <a:cubicBezTo>
                  <a:pt x="4751" y="20482"/>
                  <a:pt x="4775" y="19982"/>
                  <a:pt x="5263" y="19125"/>
                </a:cubicBezTo>
                <a:lnTo>
                  <a:pt x="5263" y="19125"/>
                </a:lnTo>
                <a:cubicBezTo>
                  <a:pt x="4939" y="20942"/>
                  <a:pt x="5385" y="25866"/>
                  <a:pt x="10322" y="25866"/>
                </a:cubicBezTo>
                <a:cubicBezTo>
                  <a:pt x="11013" y="25866"/>
                  <a:pt x="11792" y="25769"/>
                  <a:pt x="12669" y="25554"/>
                </a:cubicBezTo>
                <a:cubicBezTo>
                  <a:pt x="12669" y="26476"/>
                  <a:pt x="13533" y="27497"/>
                  <a:pt x="14824" y="27497"/>
                </a:cubicBezTo>
                <a:cubicBezTo>
                  <a:pt x="15268" y="27497"/>
                  <a:pt x="15762" y="27376"/>
                  <a:pt x="16288" y="27090"/>
                </a:cubicBezTo>
                <a:cubicBezTo>
                  <a:pt x="15086" y="25554"/>
                  <a:pt x="15550" y="23947"/>
                  <a:pt x="15610" y="23614"/>
                </a:cubicBezTo>
                <a:lnTo>
                  <a:pt x="15610" y="23614"/>
                </a:lnTo>
                <a:cubicBezTo>
                  <a:pt x="15283" y="25878"/>
                  <a:pt x="17993" y="29676"/>
                  <a:pt x="23559" y="29676"/>
                </a:cubicBezTo>
                <a:cubicBezTo>
                  <a:pt x="23877" y="29676"/>
                  <a:pt x="24203" y="29664"/>
                  <a:pt x="24539" y="29638"/>
                </a:cubicBezTo>
                <a:cubicBezTo>
                  <a:pt x="29123" y="29281"/>
                  <a:pt x="31445" y="24638"/>
                  <a:pt x="30445" y="20744"/>
                </a:cubicBezTo>
                <a:lnTo>
                  <a:pt x="30445" y="20744"/>
                </a:lnTo>
                <a:cubicBezTo>
                  <a:pt x="31088" y="21482"/>
                  <a:pt x="31826" y="23209"/>
                  <a:pt x="31159" y="25292"/>
                </a:cubicBezTo>
                <a:cubicBezTo>
                  <a:pt x="38112" y="24054"/>
                  <a:pt x="36553" y="18101"/>
                  <a:pt x="35862" y="16732"/>
                </a:cubicBezTo>
                <a:lnTo>
                  <a:pt x="35862" y="16732"/>
                </a:lnTo>
                <a:cubicBezTo>
                  <a:pt x="36255" y="17030"/>
                  <a:pt x="36731" y="17601"/>
                  <a:pt x="37005" y="18470"/>
                </a:cubicBezTo>
                <a:cubicBezTo>
                  <a:pt x="37839" y="18434"/>
                  <a:pt x="39970" y="17030"/>
                  <a:pt x="40101" y="13982"/>
                </a:cubicBezTo>
                <a:cubicBezTo>
                  <a:pt x="40267" y="10410"/>
                  <a:pt x="36850" y="9457"/>
                  <a:pt x="36291" y="9219"/>
                </a:cubicBezTo>
                <a:lnTo>
                  <a:pt x="36291" y="9219"/>
                </a:lnTo>
                <a:cubicBezTo>
                  <a:pt x="36350" y="10136"/>
                  <a:pt x="35934" y="11065"/>
                  <a:pt x="35636" y="11481"/>
                </a:cubicBezTo>
                <a:cubicBezTo>
                  <a:pt x="36212" y="8703"/>
                  <a:pt x="34979" y="4631"/>
                  <a:pt x="30782" y="4631"/>
                </a:cubicBezTo>
                <a:cubicBezTo>
                  <a:pt x="30032" y="4631"/>
                  <a:pt x="29188" y="4761"/>
                  <a:pt x="28242" y="5052"/>
                </a:cubicBezTo>
                <a:cubicBezTo>
                  <a:pt x="27881" y="4191"/>
                  <a:pt x="27124" y="3200"/>
                  <a:pt x="25920" y="3200"/>
                </a:cubicBezTo>
                <a:cubicBezTo>
                  <a:pt x="25576" y="3200"/>
                  <a:pt x="25195" y="3281"/>
                  <a:pt x="24777" y="3468"/>
                </a:cubicBezTo>
                <a:cubicBezTo>
                  <a:pt x="25742" y="5433"/>
                  <a:pt x="25361" y="6659"/>
                  <a:pt x="25301" y="7004"/>
                </a:cubicBezTo>
                <a:cubicBezTo>
                  <a:pt x="24644" y="2932"/>
                  <a:pt x="21483" y="0"/>
                  <a:pt x="17790" y="0"/>
                </a:cubicBezTo>
                <a:close/>
              </a:path>
            </a:pathLst>
          </a:custGeom>
          <a:solidFill>
            <a:srgbClr val="FFFFFF"/>
          </a:solidFill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20026D62-F1A8-433D-AC55-4BF11B1B145C}"/>
              </a:ext>
            </a:extLst>
          </p:cNvPr>
          <p:cNvSpPr txBox="1"/>
          <p:nvPr/>
        </p:nvSpPr>
        <p:spPr>
          <a:xfrm>
            <a:off x="3540369" y="1228998"/>
            <a:ext cx="8651631" cy="2602379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en-US" sz="6600" b="1" dirty="0" err="1">
                <a:solidFill>
                  <a:srgbClr val="FDC324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6600" b="1" dirty="0">
                <a:solidFill>
                  <a:srgbClr val="FDC324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>
                <a:solidFill>
                  <a:srgbClr val="FDC324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endParaRPr lang="en-US" sz="6600" b="1" dirty="0">
              <a:solidFill>
                <a:srgbClr val="FDC324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30000"/>
              </a:lnSpc>
              <a:defRPr/>
            </a:pPr>
            <a:r>
              <a:rPr lang="en-US" sz="6600" b="1" dirty="0">
                <a:solidFill>
                  <a:srgbClr val="EF559E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 SỐ MAY MẮN</a:t>
            </a:r>
          </a:p>
        </p:txBody>
      </p:sp>
    </p:spTree>
    <p:extLst>
      <p:ext uri="{BB962C8B-B14F-4D97-AF65-F5344CB8AC3E}">
        <p14:creationId xmlns:p14="http://schemas.microsoft.com/office/powerpoint/2010/main" val="2797791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B2A857C6-6CE6-446C-AB81-D95D28B676CF}"/>
              </a:ext>
            </a:extLst>
          </p:cNvPr>
          <p:cNvGrpSpPr/>
          <p:nvPr/>
        </p:nvGrpSpPr>
        <p:grpSpPr>
          <a:xfrm>
            <a:off x="99994" y="0"/>
            <a:ext cx="12473005" cy="2463250"/>
            <a:chOff x="82330" y="271343"/>
            <a:chExt cx="12644377" cy="3073030"/>
          </a:xfrm>
        </p:grpSpPr>
        <p:grpSp>
          <p:nvGrpSpPr>
            <p:cNvPr id="12" name="Google Shape;4735;p37">
              <a:extLst>
                <a:ext uri="{FF2B5EF4-FFF2-40B4-BE49-F238E27FC236}">
                  <a16:creationId xmlns="" xmlns:a16="http://schemas.microsoft.com/office/drawing/2014/main" id="{EEB5CFB7-9601-407C-9791-478F27F77D3C}"/>
                </a:ext>
              </a:extLst>
            </p:cNvPr>
            <p:cNvGrpSpPr/>
            <p:nvPr/>
          </p:nvGrpSpPr>
          <p:grpSpPr>
            <a:xfrm rot="272201">
              <a:off x="82330" y="271343"/>
              <a:ext cx="12644377" cy="3073030"/>
              <a:chOff x="1130900" y="3103275"/>
              <a:chExt cx="2893500" cy="1628829"/>
            </a:xfrm>
            <a:solidFill>
              <a:schemeClr val="accent3">
                <a:lumMod val="60000"/>
                <a:lumOff val="40000"/>
              </a:schemeClr>
            </a:solidFill>
          </p:grpSpPr>
          <p:sp>
            <p:nvSpPr>
              <p:cNvPr id="13" name="Google Shape;4736;p37">
                <a:extLst>
                  <a:ext uri="{FF2B5EF4-FFF2-40B4-BE49-F238E27FC236}">
                    <a16:creationId xmlns="" xmlns:a16="http://schemas.microsoft.com/office/drawing/2014/main" id="{7FDBFC3B-8966-4343-89C6-2BE2ABA8F945}"/>
                  </a:ext>
                </a:extLst>
              </p:cNvPr>
              <p:cNvSpPr/>
              <p:nvPr/>
            </p:nvSpPr>
            <p:spPr>
              <a:xfrm>
                <a:off x="1269011" y="3220141"/>
                <a:ext cx="2590341" cy="1511964"/>
              </a:xfrm>
              <a:custGeom>
                <a:avLst/>
                <a:gdLst/>
                <a:ahLst/>
                <a:cxnLst/>
                <a:rect l="l" t="t" r="r" b="b"/>
                <a:pathLst>
                  <a:path w="45069" h="44414" extrusionOk="0">
                    <a:moveTo>
                      <a:pt x="34083" y="1"/>
                    </a:moveTo>
                    <a:lnTo>
                      <a:pt x="33708" y="32"/>
                    </a:lnTo>
                    <a:lnTo>
                      <a:pt x="32241" y="94"/>
                    </a:lnTo>
                    <a:lnTo>
                      <a:pt x="30805" y="250"/>
                    </a:lnTo>
                    <a:lnTo>
                      <a:pt x="29370" y="469"/>
                    </a:lnTo>
                    <a:lnTo>
                      <a:pt x="27996" y="718"/>
                    </a:lnTo>
                    <a:lnTo>
                      <a:pt x="26686" y="999"/>
                    </a:lnTo>
                    <a:lnTo>
                      <a:pt x="25375" y="1311"/>
                    </a:lnTo>
                    <a:lnTo>
                      <a:pt x="24126" y="1592"/>
                    </a:lnTo>
                    <a:lnTo>
                      <a:pt x="22878" y="1873"/>
                    </a:lnTo>
                    <a:lnTo>
                      <a:pt x="22285" y="1967"/>
                    </a:lnTo>
                    <a:lnTo>
                      <a:pt x="21692" y="2061"/>
                    </a:lnTo>
                    <a:lnTo>
                      <a:pt x="21099" y="2123"/>
                    </a:lnTo>
                    <a:lnTo>
                      <a:pt x="20506" y="2154"/>
                    </a:lnTo>
                    <a:lnTo>
                      <a:pt x="19351" y="2154"/>
                    </a:lnTo>
                    <a:lnTo>
                      <a:pt x="18227" y="2092"/>
                    </a:lnTo>
                    <a:lnTo>
                      <a:pt x="14045" y="1873"/>
                    </a:lnTo>
                    <a:lnTo>
                      <a:pt x="13109" y="1842"/>
                    </a:lnTo>
                    <a:lnTo>
                      <a:pt x="12204" y="1873"/>
                    </a:lnTo>
                    <a:lnTo>
                      <a:pt x="11330" y="1905"/>
                    </a:lnTo>
                    <a:lnTo>
                      <a:pt x="10487" y="1998"/>
                    </a:lnTo>
                    <a:lnTo>
                      <a:pt x="9707" y="2123"/>
                    </a:lnTo>
                    <a:lnTo>
                      <a:pt x="8989" y="2248"/>
                    </a:lnTo>
                    <a:lnTo>
                      <a:pt x="8302" y="2435"/>
                    </a:lnTo>
                    <a:lnTo>
                      <a:pt x="7678" y="2622"/>
                    </a:lnTo>
                    <a:lnTo>
                      <a:pt x="7116" y="2841"/>
                    </a:lnTo>
                    <a:lnTo>
                      <a:pt x="6586" y="3059"/>
                    </a:lnTo>
                    <a:lnTo>
                      <a:pt x="6149" y="3309"/>
                    </a:lnTo>
                    <a:lnTo>
                      <a:pt x="5743" y="3527"/>
                    </a:lnTo>
                    <a:lnTo>
                      <a:pt x="5400" y="3777"/>
                    </a:lnTo>
                    <a:lnTo>
                      <a:pt x="5119" y="3996"/>
                    </a:lnTo>
                    <a:lnTo>
                      <a:pt x="4682" y="4339"/>
                    </a:lnTo>
                    <a:lnTo>
                      <a:pt x="4339" y="4651"/>
                    </a:lnTo>
                    <a:lnTo>
                      <a:pt x="4026" y="4994"/>
                    </a:lnTo>
                    <a:lnTo>
                      <a:pt x="3683" y="5400"/>
                    </a:lnTo>
                    <a:lnTo>
                      <a:pt x="3184" y="5993"/>
                    </a:lnTo>
                    <a:lnTo>
                      <a:pt x="2934" y="6399"/>
                    </a:lnTo>
                    <a:lnTo>
                      <a:pt x="2653" y="6805"/>
                    </a:lnTo>
                    <a:lnTo>
                      <a:pt x="2372" y="7304"/>
                    </a:lnTo>
                    <a:lnTo>
                      <a:pt x="2091" y="7835"/>
                    </a:lnTo>
                    <a:lnTo>
                      <a:pt x="1811" y="8428"/>
                    </a:lnTo>
                    <a:lnTo>
                      <a:pt x="1561" y="9083"/>
                    </a:lnTo>
                    <a:lnTo>
                      <a:pt x="1280" y="9770"/>
                    </a:lnTo>
                    <a:lnTo>
                      <a:pt x="1061" y="10519"/>
                    </a:lnTo>
                    <a:lnTo>
                      <a:pt x="843" y="11330"/>
                    </a:lnTo>
                    <a:lnTo>
                      <a:pt x="625" y="12173"/>
                    </a:lnTo>
                    <a:lnTo>
                      <a:pt x="468" y="13078"/>
                    </a:lnTo>
                    <a:lnTo>
                      <a:pt x="312" y="14014"/>
                    </a:lnTo>
                    <a:lnTo>
                      <a:pt x="188" y="14982"/>
                    </a:lnTo>
                    <a:lnTo>
                      <a:pt x="125" y="16012"/>
                    </a:lnTo>
                    <a:lnTo>
                      <a:pt x="63" y="17073"/>
                    </a:lnTo>
                    <a:lnTo>
                      <a:pt x="32" y="18197"/>
                    </a:lnTo>
                    <a:lnTo>
                      <a:pt x="0" y="19320"/>
                    </a:lnTo>
                    <a:lnTo>
                      <a:pt x="32" y="20506"/>
                    </a:lnTo>
                    <a:lnTo>
                      <a:pt x="94" y="21723"/>
                    </a:lnTo>
                    <a:lnTo>
                      <a:pt x="188" y="22941"/>
                    </a:lnTo>
                    <a:lnTo>
                      <a:pt x="375" y="25500"/>
                    </a:lnTo>
                    <a:lnTo>
                      <a:pt x="437" y="26842"/>
                    </a:lnTo>
                    <a:lnTo>
                      <a:pt x="562" y="28184"/>
                    </a:lnTo>
                    <a:lnTo>
                      <a:pt x="718" y="29589"/>
                    </a:lnTo>
                    <a:lnTo>
                      <a:pt x="843" y="30275"/>
                    </a:lnTo>
                    <a:lnTo>
                      <a:pt x="968" y="30993"/>
                    </a:lnTo>
                    <a:lnTo>
                      <a:pt x="1155" y="31711"/>
                    </a:lnTo>
                    <a:lnTo>
                      <a:pt x="1405" y="32398"/>
                    </a:lnTo>
                    <a:lnTo>
                      <a:pt x="1686" y="33084"/>
                    </a:lnTo>
                    <a:lnTo>
                      <a:pt x="2029" y="33740"/>
                    </a:lnTo>
                    <a:lnTo>
                      <a:pt x="2247" y="34083"/>
                    </a:lnTo>
                    <a:lnTo>
                      <a:pt x="2466" y="34364"/>
                    </a:lnTo>
                    <a:lnTo>
                      <a:pt x="2716" y="34676"/>
                    </a:lnTo>
                    <a:lnTo>
                      <a:pt x="2965" y="34957"/>
                    </a:lnTo>
                    <a:lnTo>
                      <a:pt x="3246" y="35238"/>
                    </a:lnTo>
                    <a:lnTo>
                      <a:pt x="3558" y="35487"/>
                    </a:lnTo>
                    <a:lnTo>
                      <a:pt x="3870" y="35706"/>
                    </a:lnTo>
                    <a:lnTo>
                      <a:pt x="4183" y="35924"/>
                    </a:lnTo>
                    <a:lnTo>
                      <a:pt x="4869" y="36330"/>
                    </a:lnTo>
                    <a:lnTo>
                      <a:pt x="5213" y="36517"/>
                    </a:lnTo>
                    <a:lnTo>
                      <a:pt x="5556" y="36673"/>
                    </a:lnTo>
                    <a:lnTo>
                      <a:pt x="6305" y="36986"/>
                    </a:lnTo>
                    <a:lnTo>
                      <a:pt x="7054" y="37235"/>
                    </a:lnTo>
                    <a:lnTo>
                      <a:pt x="7460" y="37329"/>
                    </a:lnTo>
                    <a:lnTo>
                      <a:pt x="7865" y="37423"/>
                    </a:lnTo>
                    <a:lnTo>
                      <a:pt x="8646" y="37516"/>
                    </a:lnTo>
                    <a:lnTo>
                      <a:pt x="9488" y="37579"/>
                    </a:lnTo>
                    <a:lnTo>
                      <a:pt x="10300" y="37610"/>
                    </a:lnTo>
                    <a:lnTo>
                      <a:pt x="11111" y="37579"/>
                    </a:lnTo>
                    <a:lnTo>
                      <a:pt x="11923" y="37516"/>
                    </a:lnTo>
                    <a:lnTo>
                      <a:pt x="12766" y="37423"/>
                    </a:lnTo>
                    <a:lnTo>
                      <a:pt x="13577" y="37329"/>
                    </a:lnTo>
                    <a:lnTo>
                      <a:pt x="15231" y="37017"/>
                    </a:lnTo>
                    <a:lnTo>
                      <a:pt x="16885" y="36705"/>
                    </a:lnTo>
                    <a:lnTo>
                      <a:pt x="18540" y="36393"/>
                    </a:lnTo>
                    <a:lnTo>
                      <a:pt x="20225" y="36049"/>
                    </a:lnTo>
                    <a:lnTo>
                      <a:pt x="21910" y="35706"/>
                    </a:lnTo>
                    <a:lnTo>
                      <a:pt x="23596" y="35363"/>
                    </a:lnTo>
                    <a:lnTo>
                      <a:pt x="24470" y="35207"/>
                    </a:lnTo>
                    <a:lnTo>
                      <a:pt x="25312" y="35050"/>
                    </a:lnTo>
                    <a:lnTo>
                      <a:pt x="26186" y="34957"/>
                    </a:lnTo>
                    <a:lnTo>
                      <a:pt x="27060" y="34894"/>
                    </a:lnTo>
                    <a:lnTo>
                      <a:pt x="27934" y="34894"/>
                    </a:lnTo>
                    <a:lnTo>
                      <a:pt x="28340" y="34957"/>
                    </a:lnTo>
                    <a:lnTo>
                      <a:pt x="28745" y="35050"/>
                    </a:lnTo>
                    <a:lnTo>
                      <a:pt x="28964" y="35113"/>
                    </a:lnTo>
                    <a:lnTo>
                      <a:pt x="29120" y="35207"/>
                    </a:lnTo>
                    <a:lnTo>
                      <a:pt x="29307" y="35300"/>
                    </a:lnTo>
                    <a:lnTo>
                      <a:pt x="29432" y="35456"/>
                    </a:lnTo>
                    <a:lnTo>
                      <a:pt x="29495" y="35487"/>
                    </a:lnTo>
                    <a:lnTo>
                      <a:pt x="29495" y="35519"/>
                    </a:lnTo>
                    <a:lnTo>
                      <a:pt x="29588" y="35612"/>
                    </a:lnTo>
                    <a:lnTo>
                      <a:pt x="29713" y="35768"/>
                    </a:lnTo>
                    <a:lnTo>
                      <a:pt x="29807" y="35956"/>
                    </a:lnTo>
                    <a:lnTo>
                      <a:pt x="29931" y="36143"/>
                    </a:lnTo>
                    <a:lnTo>
                      <a:pt x="30025" y="36330"/>
                    </a:lnTo>
                    <a:lnTo>
                      <a:pt x="30088" y="36517"/>
                    </a:lnTo>
                    <a:lnTo>
                      <a:pt x="30212" y="36954"/>
                    </a:lnTo>
                    <a:lnTo>
                      <a:pt x="30306" y="37360"/>
                    </a:lnTo>
                    <a:lnTo>
                      <a:pt x="30368" y="37797"/>
                    </a:lnTo>
                    <a:lnTo>
                      <a:pt x="30400" y="38234"/>
                    </a:lnTo>
                    <a:lnTo>
                      <a:pt x="30400" y="38671"/>
                    </a:lnTo>
                    <a:lnTo>
                      <a:pt x="30368" y="39108"/>
                    </a:lnTo>
                    <a:lnTo>
                      <a:pt x="30337" y="39576"/>
                    </a:lnTo>
                    <a:lnTo>
                      <a:pt x="30212" y="40450"/>
                    </a:lnTo>
                    <a:lnTo>
                      <a:pt x="30025" y="41324"/>
                    </a:lnTo>
                    <a:lnTo>
                      <a:pt x="29619" y="43103"/>
                    </a:lnTo>
                    <a:lnTo>
                      <a:pt x="29526" y="43540"/>
                    </a:lnTo>
                    <a:lnTo>
                      <a:pt x="29495" y="43758"/>
                    </a:lnTo>
                    <a:lnTo>
                      <a:pt x="29463" y="44008"/>
                    </a:lnTo>
                    <a:lnTo>
                      <a:pt x="29463" y="44164"/>
                    </a:lnTo>
                    <a:lnTo>
                      <a:pt x="29495" y="44226"/>
                    </a:lnTo>
                    <a:lnTo>
                      <a:pt x="29557" y="44320"/>
                    </a:lnTo>
                    <a:lnTo>
                      <a:pt x="29651" y="44383"/>
                    </a:lnTo>
                    <a:lnTo>
                      <a:pt x="29744" y="44414"/>
                    </a:lnTo>
                    <a:lnTo>
                      <a:pt x="29900" y="44383"/>
                    </a:lnTo>
                    <a:lnTo>
                      <a:pt x="30150" y="44289"/>
                    </a:lnTo>
                    <a:lnTo>
                      <a:pt x="30337" y="44164"/>
                    </a:lnTo>
                    <a:lnTo>
                      <a:pt x="30712" y="43883"/>
                    </a:lnTo>
                    <a:lnTo>
                      <a:pt x="31086" y="43602"/>
                    </a:lnTo>
                    <a:lnTo>
                      <a:pt x="31398" y="43259"/>
                    </a:lnTo>
                    <a:lnTo>
                      <a:pt x="31742" y="42947"/>
                    </a:lnTo>
                    <a:lnTo>
                      <a:pt x="32335" y="42260"/>
                    </a:lnTo>
                    <a:lnTo>
                      <a:pt x="32928" y="41542"/>
                    </a:lnTo>
                    <a:lnTo>
                      <a:pt x="33458" y="40793"/>
                    </a:lnTo>
                    <a:lnTo>
                      <a:pt x="33926" y="40013"/>
                    </a:lnTo>
                    <a:lnTo>
                      <a:pt x="34145" y="39607"/>
                    </a:lnTo>
                    <a:lnTo>
                      <a:pt x="34363" y="39170"/>
                    </a:lnTo>
                    <a:lnTo>
                      <a:pt x="34707" y="38328"/>
                    </a:lnTo>
                    <a:lnTo>
                      <a:pt x="35050" y="37485"/>
                    </a:lnTo>
                    <a:lnTo>
                      <a:pt x="35393" y="36642"/>
                    </a:lnTo>
                    <a:lnTo>
                      <a:pt x="35581" y="36236"/>
                    </a:lnTo>
                    <a:lnTo>
                      <a:pt x="35799" y="35831"/>
                    </a:lnTo>
                    <a:lnTo>
                      <a:pt x="36049" y="35487"/>
                    </a:lnTo>
                    <a:lnTo>
                      <a:pt x="36330" y="35144"/>
                    </a:lnTo>
                    <a:lnTo>
                      <a:pt x="36673" y="34894"/>
                    </a:lnTo>
                    <a:lnTo>
                      <a:pt x="37048" y="34645"/>
                    </a:lnTo>
                    <a:lnTo>
                      <a:pt x="37453" y="34489"/>
                    </a:lnTo>
                    <a:lnTo>
                      <a:pt x="37890" y="34364"/>
                    </a:lnTo>
                    <a:lnTo>
                      <a:pt x="38764" y="34083"/>
                    </a:lnTo>
                    <a:lnTo>
                      <a:pt x="39638" y="33802"/>
                    </a:lnTo>
                    <a:lnTo>
                      <a:pt x="40075" y="33615"/>
                    </a:lnTo>
                    <a:lnTo>
                      <a:pt x="40481" y="33428"/>
                    </a:lnTo>
                    <a:lnTo>
                      <a:pt x="40918" y="33209"/>
                    </a:lnTo>
                    <a:lnTo>
                      <a:pt x="41292" y="32959"/>
                    </a:lnTo>
                    <a:lnTo>
                      <a:pt x="41667" y="32647"/>
                    </a:lnTo>
                    <a:lnTo>
                      <a:pt x="42010" y="32335"/>
                    </a:lnTo>
                    <a:lnTo>
                      <a:pt x="42322" y="31992"/>
                    </a:lnTo>
                    <a:lnTo>
                      <a:pt x="42603" y="31617"/>
                    </a:lnTo>
                    <a:lnTo>
                      <a:pt x="42884" y="31212"/>
                    </a:lnTo>
                    <a:lnTo>
                      <a:pt x="43071" y="30806"/>
                    </a:lnTo>
                    <a:lnTo>
                      <a:pt x="43165" y="30587"/>
                    </a:lnTo>
                    <a:lnTo>
                      <a:pt x="43259" y="30369"/>
                    </a:lnTo>
                    <a:lnTo>
                      <a:pt x="43415" y="29932"/>
                    </a:lnTo>
                    <a:lnTo>
                      <a:pt x="43633" y="29058"/>
                    </a:lnTo>
                    <a:lnTo>
                      <a:pt x="43820" y="28153"/>
                    </a:lnTo>
                    <a:lnTo>
                      <a:pt x="43883" y="27685"/>
                    </a:lnTo>
                    <a:lnTo>
                      <a:pt x="43945" y="27248"/>
                    </a:lnTo>
                    <a:lnTo>
                      <a:pt x="44070" y="26343"/>
                    </a:lnTo>
                    <a:lnTo>
                      <a:pt x="44195" y="24532"/>
                    </a:lnTo>
                    <a:lnTo>
                      <a:pt x="44288" y="22753"/>
                    </a:lnTo>
                    <a:lnTo>
                      <a:pt x="44351" y="20974"/>
                    </a:lnTo>
                    <a:lnTo>
                      <a:pt x="44413" y="20100"/>
                    </a:lnTo>
                    <a:lnTo>
                      <a:pt x="44507" y="19227"/>
                    </a:lnTo>
                    <a:lnTo>
                      <a:pt x="44538" y="18790"/>
                    </a:lnTo>
                    <a:lnTo>
                      <a:pt x="44569" y="18571"/>
                    </a:lnTo>
                    <a:lnTo>
                      <a:pt x="44632" y="18353"/>
                    </a:lnTo>
                    <a:lnTo>
                      <a:pt x="44725" y="17916"/>
                    </a:lnTo>
                    <a:lnTo>
                      <a:pt x="44819" y="17479"/>
                    </a:lnTo>
                    <a:lnTo>
                      <a:pt x="44944" y="16605"/>
                    </a:lnTo>
                    <a:lnTo>
                      <a:pt x="45006" y="15731"/>
                    </a:lnTo>
                    <a:lnTo>
                      <a:pt x="45069" y="14857"/>
                    </a:lnTo>
                    <a:lnTo>
                      <a:pt x="45069" y="13983"/>
                    </a:lnTo>
                    <a:lnTo>
                      <a:pt x="45069" y="13140"/>
                    </a:lnTo>
                    <a:lnTo>
                      <a:pt x="45069" y="12267"/>
                    </a:lnTo>
                    <a:lnTo>
                      <a:pt x="45006" y="11424"/>
                    </a:lnTo>
                    <a:lnTo>
                      <a:pt x="44944" y="10550"/>
                    </a:lnTo>
                    <a:lnTo>
                      <a:pt x="44850" y="9707"/>
                    </a:lnTo>
                    <a:lnTo>
                      <a:pt x="44725" y="8865"/>
                    </a:lnTo>
                    <a:lnTo>
                      <a:pt x="44569" y="8053"/>
                    </a:lnTo>
                    <a:lnTo>
                      <a:pt x="44351" y="7210"/>
                    </a:lnTo>
                    <a:lnTo>
                      <a:pt x="44132" y="6399"/>
                    </a:lnTo>
                    <a:lnTo>
                      <a:pt x="43883" y="5619"/>
                    </a:lnTo>
                    <a:lnTo>
                      <a:pt x="43571" y="4838"/>
                    </a:lnTo>
                    <a:lnTo>
                      <a:pt x="43227" y="4089"/>
                    </a:lnTo>
                    <a:lnTo>
                      <a:pt x="42822" y="3371"/>
                    </a:lnTo>
                    <a:lnTo>
                      <a:pt x="42572" y="3028"/>
                    </a:lnTo>
                    <a:lnTo>
                      <a:pt x="42353" y="2716"/>
                    </a:lnTo>
                    <a:lnTo>
                      <a:pt x="42073" y="2373"/>
                    </a:lnTo>
                    <a:lnTo>
                      <a:pt x="41823" y="2092"/>
                    </a:lnTo>
                    <a:lnTo>
                      <a:pt x="41511" y="1811"/>
                    </a:lnTo>
                    <a:lnTo>
                      <a:pt x="41199" y="1530"/>
                    </a:lnTo>
                    <a:lnTo>
                      <a:pt x="40886" y="1280"/>
                    </a:lnTo>
                    <a:lnTo>
                      <a:pt x="40543" y="1062"/>
                    </a:lnTo>
                    <a:lnTo>
                      <a:pt x="40200" y="875"/>
                    </a:lnTo>
                    <a:lnTo>
                      <a:pt x="39825" y="687"/>
                    </a:lnTo>
                    <a:lnTo>
                      <a:pt x="39638" y="625"/>
                    </a:lnTo>
                    <a:lnTo>
                      <a:pt x="39451" y="562"/>
                    </a:lnTo>
                    <a:lnTo>
                      <a:pt x="39076" y="438"/>
                    </a:lnTo>
                    <a:lnTo>
                      <a:pt x="38265" y="250"/>
                    </a:lnTo>
                    <a:lnTo>
                      <a:pt x="36735" y="94"/>
                    </a:lnTo>
                    <a:lnTo>
                      <a:pt x="35986" y="32"/>
                    </a:lnTo>
                    <a:lnTo>
                      <a:pt x="3558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4737;p37">
                <a:extLst>
                  <a:ext uri="{FF2B5EF4-FFF2-40B4-BE49-F238E27FC236}">
                    <a16:creationId xmlns="" xmlns:a16="http://schemas.microsoft.com/office/drawing/2014/main" id="{8A1A6987-B503-4A36-8F9B-82ED0440694C}"/>
                  </a:ext>
                </a:extLst>
              </p:cNvPr>
              <p:cNvSpPr/>
              <p:nvPr/>
            </p:nvSpPr>
            <p:spPr>
              <a:xfrm>
                <a:off x="3900541" y="3857642"/>
                <a:ext cx="123859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2810" extrusionOk="0">
                    <a:moveTo>
                      <a:pt x="1062" y="0"/>
                    </a:moveTo>
                    <a:lnTo>
                      <a:pt x="906" y="31"/>
                    </a:lnTo>
                    <a:lnTo>
                      <a:pt x="718" y="94"/>
                    </a:lnTo>
                    <a:lnTo>
                      <a:pt x="562" y="250"/>
                    </a:lnTo>
                    <a:lnTo>
                      <a:pt x="406" y="437"/>
                    </a:lnTo>
                    <a:lnTo>
                      <a:pt x="313" y="656"/>
                    </a:lnTo>
                    <a:lnTo>
                      <a:pt x="281" y="780"/>
                    </a:lnTo>
                    <a:lnTo>
                      <a:pt x="250" y="905"/>
                    </a:lnTo>
                    <a:lnTo>
                      <a:pt x="188" y="1030"/>
                    </a:lnTo>
                    <a:lnTo>
                      <a:pt x="94" y="1155"/>
                    </a:lnTo>
                    <a:lnTo>
                      <a:pt x="32" y="1280"/>
                    </a:lnTo>
                    <a:lnTo>
                      <a:pt x="1" y="1342"/>
                    </a:lnTo>
                    <a:lnTo>
                      <a:pt x="32" y="1436"/>
                    </a:lnTo>
                    <a:lnTo>
                      <a:pt x="63" y="1498"/>
                    </a:lnTo>
                    <a:lnTo>
                      <a:pt x="63" y="1592"/>
                    </a:lnTo>
                    <a:lnTo>
                      <a:pt x="1" y="1748"/>
                    </a:lnTo>
                    <a:lnTo>
                      <a:pt x="32" y="2060"/>
                    </a:lnTo>
                    <a:lnTo>
                      <a:pt x="32" y="2216"/>
                    </a:lnTo>
                    <a:lnTo>
                      <a:pt x="94" y="2372"/>
                    </a:lnTo>
                    <a:lnTo>
                      <a:pt x="188" y="2559"/>
                    </a:lnTo>
                    <a:lnTo>
                      <a:pt x="250" y="2622"/>
                    </a:lnTo>
                    <a:lnTo>
                      <a:pt x="313" y="2684"/>
                    </a:lnTo>
                    <a:lnTo>
                      <a:pt x="438" y="2716"/>
                    </a:lnTo>
                    <a:lnTo>
                      <a:pt x="531" y="2747"/>
                    </a:lnTo>
                    <a:lnTo>
                      <a:pt x="625" y="2778"/>
                    </a:lnTo>
                    <a:lnTo>
                      <a:pt x="718" y="2809"/>
                    </a:lnTo>
                    <a:lnTo>
                      <a:pt x="906" y="2747"/>
                    </a:lnTo>
                    <a:lnTo>
                      <a:pt x="1062" y="2684"/>
                    </a:lnTo>
                    <a:lnTo>
                      <a:pt x="1218" y="2559"/>
                    </a:lnTo>
                    <a:lnTo>
                      <a:pt x="1311" y="2466"/>
                    </a:lnTo>
                    <a:lnTo>
                      <a:pt x="1405" y="2310"/>
                    </a:lnTo>
                    <a:lnTo>
                      <a:pt x="1499" y="2185"/>
                    </a:lnTo>
                    <a:lnTo>
                      <a:pt x="1561" y="2060"/>
                    </a:lnTo>
                    <a:lnTo>
                      <a:pt x="1655" y="1935"/>
                    </a:lnTo>
                    <a:lnTo>
                      <a:pt x="1811" y="1686"/>
                    </a:lnTo>
                    <a:lnTo>
                      <a:pt x="1967" y="1436"/>
                    </a:lnTo>
                    <a:lnTo>
                      <a:pt x="2061" y="1155"/>
                    </a:lnTo>
                    <a:lnTo>
                      <a:pt x="2123" y="1030"/>
                    </a:lnTo>
                    <a:lnTo>
                      <a:pt x="2154" y="874"/>
                    </a:lnTo>
                    <a:lnTo>
                      <a:pt x="2154" y="718"/>
                    </a:lnTo>
                    <a:lnTo>
                      <a:pt x="2123" y="593"/>
                    </a:lnTo>
                    <a:lnTo>
                      <a:pt x="2029" y="468"/>
                    </a:lnTo>
                    <a:lnTo>
                      <a:pt x="1936" y="375"/>
                    </a:lnTo>
                    <a:lnTo>
                      <a:pt x="1811" y="312"/>
                    </a:lnTo>
                    <a:lnTo>
                      <a:pt x="1748" y="250"/>
                    </a:lnTo>
                    <a:lnTo>
                      <a:pt x="1686" y="156"/>
                    </a:lnTo>
                    <a:lnTo>
                      <a:pt x="1592" y="125"/>
                    </a:lnTo>
                    <a:lnTo>
                      <a:pt x="1374" y="63"/>
                    </a:lnTo>
                    <a:lnTo>
                      <a:pt x="1280" y="31"/>
                    </a:lnTo>
                    <a:lnTo>
                      <a:pt x="1218" y="31"/>
                    </a:lnTo>
                    <a:lnTo>
                      <a:pt x="10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738;p37">
                <a:extLst>
                  <a:ext uri="{FF2B5EF4-FFF2-40B4-BE49-F238E27FC236}">
                    <a16:creationId xmlns="" xmlns:a16="http://schemas.microsoft.com/office/drawing/2014/main" id="{43C43E83-69C7-47CB-AD26-85CE5DB29EB4}"/>
                  </a:ext>
                </a:extLst>
              </p:cNvPr>
              <p:cNvSpPr/>
              <p:nvPr/>
            </p:nvSpPr>
            <p:spPr>
              <a:xfrm>
                <a:off x="3848527" y="4023392"/>
                <a:ext cx="111272" cy="164698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4838" extrusionOk="0">
                    <a:moveTo>
                      <a:pt x="1249" y="0"/>
                    </a:moveTo>
                    <a:lnTo>
                      <a:pt x="1218" y="31"/>
                    </a:lnTo>
                    <a:lnTo>
                      <a:pt x="1155" y="63"/>
                    </a:lnTo>
                    <a:lnTo>
                      <a:pt x="1062" y="94"/>
                    </a:lnTo>
                    <a:lnTo>
                      <a:pt x="999" y="156"/>
                    </a:lnTo>
                    <a:lnTo>
                      <a:pt x="906" y="250"/>
                    </a:lnTo>
                    <a:lnTo>
                      <a:pt x="750" y="437"/>
                    </a:lnTo>
                    <a:lnTo>
                      <a:pt x="593" y="687"/>
                    </a:lnTo>
                    <a:lnTo>
                      <a:pt x="469" y="999"/>
                    </a:lnTo>
                    <a:lnTo>
                      <a:pt x="375" y="1342"/>
                    </a:lnTo>
                    <a:lnTo>
                      <a:pt x="344" y="1529"/>
                    </a:lnTo>
                    <a:lnTo>
                      <a:pt x="313" y="1717"/>
                    </a:lnTo>
                    <a:lnTo>
                      <a:pt x="250" y="1935"/>
                    </a:lnTo>
                    <a:lnTo>
                      <a:pt x="125" y="2122"/>
                    </a:lnTo>
                    <a:lnTo>
                      <a:pt x="63" y="2310"/>
                    </a:lnTo>
                    <a:lnTo>
                      <a:pt x="32" y="2435"/>
                    </a:lnTo>
                    <a:lnTo>
                      <a:pt x="63" y="2528"/>
                    </a:lnTo>
                    <a:lnTo>
                      <a:pt x="94" y="2653"/>
                    </a:lnTo>
                    <a:lnTo>
                      <a:pt x="94" y="2778"/>
                    </a:lnTo>
                    <a:lnTo>
                      <a:pt x="63" y="2871"/>
                    </a:lnTo>
                    <a:lnTo>
                      <a:pt x="32" y="2996"/>
                    </a:lnTo>
                    <a:lnTo>
                      <a:pt x="0" y="3464"/>
                    </a:lnTo>
                    <a:lnTo>
                      <a:pt x="63" y="3964"/>
                    </a:lnTo>
                    <a:lnTo>
                      <a:pt x="125" y="4214"/>
                    </a:lnTo>
                    <a:lnTo>
                      <a:pt x="219" y="4463"/>
                    </a:lnTo>
                    <a:lnTo>
                      <a:pt x="313" y="4557"/>
                    </a:lnTo>
                    <a:lnTo>
                      <a:pt x="437" y="4682"/>
                    </a:lnTo>
                    <a:lnTo>
                      <a:pt x="500" y="4713"/>
                    </a:lnTo>
                    <a:lnTo>
                      <a:pt x="531" y="4744"/>
                    </a:lnTo>
                    <a:lnTo>
                      <a:pt x="562" y="4744"/>
                    </a:lnTo>
                    <a:lnTo>
                      <a:pt x="625" y="4775"/>
                    </a:lnTo>
                    <a:lnTo>
                      <a:pt x="687" y="4807"/>
                    </a:lnTo>
                    <a:lnTo>
                      <a:pt x="843" y="4838"/>
                    </a:lnTo>
                    <a:lnTo>
                      <a:pt x="999" y="4807"/>
                    </a:lnTo>
                    <a:lnTo>
                      <a:pt x="1155" y="4744"/>
                    </a:lnTo>
                    <a:lnTo>
                      <a:pt x="1280" y="4619"/>
                    </a:lnTo>
                    <a:lnTo>
                      <a:pt x="1374" y="4494"/>
                    </a:lnTo>
                    <a:lnTo>
                      <a:pt x="1436" y="4370"/>
                    </a:lnTo>
                    <a:lnTo>
                      <a:pt x="1499" y="4120"/>
                    </a:lnTo>
                    <a:lnTo>
                      <a:pt x="1530" y="3870"/>
                    </a:lnTo>
                    <a:lnTo>
                      <a:pt x="1499" y="3621"/>
                    </a:lnTo>
                    <a:lnTo>
                      <a:pt x="1499" y="3402"/>
                    </a:lnTo>
                    <a:lnTo>
                      <a:pt x="1530" y="3152"/>
                    </a:lnTo>
                    <a:lnTo>
                      <a:pt x="1561" y="2310"/>
                    </a:lnTo>
                    <a:lnTo>
                      <a:pt x="1561" y="2185"/>
                    </a:lnTo>
                    <a:lnTo>
                      <a:pt x="1592" y="2091"/>
                    </a:lnTo>
                    <a:lnTo>
                      <a:pt x="1623" y="1935"/>
                    </a:lnTo>
                    <a:lnTo>
                      <a:pt x="1717" y="1748"/>
                    </a:lnTo>
                    <a:lnTo>
                      <a:pt x="1811" y="1592"/>
                    </a:lnTo>
                    <a:lnTo>
                      <a:pt x="1842" y="1436"/>
                    </a:lnTo>
                    <a:lnTo>
                      <a:pt x="1873" y="1280"/>
                    </a:lnTo>
                    <a:lnTo>
                      <a:pt x="1904" y="936"/>
                    </a:lnTo>
                    <a:lnTo>
                      <a:pt x="1904" y="780"/>
                    </a:lnTo>
                    <a:lnTo>
                      <a:pt x="1904" y="624"/>
                    </a:lnTo>
                    <a:lnTo>
                      <a:pt x="1936" y="499"/>
                    </a:lnTo>
                    <a:lnTo>
                      <a:pt x="1904" y="343"/>
                    </a:lnTo>
                    <a:lnTo>
                      <a:pt x="1842" y="219"/>
                    </a:lnTo>
                    <a:lnTo>
                      <a:pt x="1748" y="125"/>
                    </a:lnTo>
                    <a:lnTo>
                      <a:pt x="1561" y="31"/>
                    </a:lnTo>
                    <a:lnTo>
                      <a:pt x="143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739;p37">
                <a:extLst>
                  <a:ext uri="{FF2B5EF4-FFF2-40B4-BE49-F238E27FC236}">
                    <a16:creationId xmlns="" xmlns:a16="http://schemas.microsoft.com/office/drawing/2014/main" id="{ABDD1953-88E4-44A0-98B2-EDDC23439AFC}"/>
                  </a:ext>
                </a:extLst>
              </p:cNvPr>
              <p:cNvSpPr/>
              <p:nvPr/>
            </p:nvSpPr>
            <p:spPr>
              <a:xfrm>
                <a:off x="1130900" y="4023392"/>
                <a:ext cx="227831" cy="494093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14514" extrusionOk="0">
                    <a:moveTo>
                      <a:pt x="687" y="0"/>
                    </a:moveTo>
                    <a:lnTo>
                      <a:pt x="562" y="63"/>
                    </a:lnTo>
                    <a:lnTo>
                      <a:pt x="468" y="125"/>
                    </a:lnTo>
                    <a:lnTo>
                      <a:pt x="468" y="156"/>
                    </a:lnTo>
                    <a:lnTo>
                      <a:pt x="406" y="219"/>
                    </a:lnTo>
                    <a:lnTo>
                      <a:pt x="343" y="343"/>
                    </a:lnTo>
                    <a:lnTo>
                      <a:pt x="281" y="499"/>
                    </a:lnTo>
                    <a:lnTo>
                      <a:pt x="156" y="905"/>
                    </a:lnTo>
                    <a:lnTo>
                      <a:pt x="62" y="1467"/>
                    </a:lnTo>
                    <a:lnTo>
                      <a:pt x="0" y="2154"/>
                    </a:lnTo>
                    <a:lnTo>
                      <a:pt x="0" y="2996"/>
                    </a:lnTo>
                    <a:lnTo>
                      <a:pt x="31" y="3901"/>
                    </a:lnTo>
                    <a:lnTo>
                      <a:pt x="125" y="4931"/>
                    </a:lnTo>
                    <a:lnTo>
                      <a:pt x="219" y="5493"/>
                    </a:lnTo>
                    <a:lnTo>
                      <a:pt x="312" y="6055"/>
                    </a:lnTo>
                    <a:lnTo>
                      <a:pt x="375" y="6617"/>
                    </a:lnTo>
                    <a:lnTo>
                      <a:pt x="375" y="7241"/>
                    </a:lnTo>
                    <a:lnTo>
                      <a:pt x="437" y="7865"/>
                    </a:lnTo>
                    <a:lnTo>
                      <a:pt x="499" y="8177"/>
                    </a:lnTo>
                    <a:lnTo>
                      <a:pt x="593" y="8489"/>
                    </a:lnTo>
                    <a:lnTo>
                      <a:pt x="687" y="8802"/>
                    </a:lnTo>
                    <a:lnTo>
                      <a:pt x="780" y="9114"/>
                    </a:lnTo>
                    <a:lnTo>
                      <a:pt x="874" y="9769"/>
                    </a:lnTo>
                    <a:lnTo>
                      <a:pt x="1030" y="10425"/>
                    </a:lnTo>
                    <a:lnTo>
                      <a:pt x="1217" y="11080"/>
                    </a:lnTo>
                    <a:lnTo>
                      <a:pt x="1436" y="11767"/>
                    </a:lnTo>
                    <a:lnTo>
                      <a:pt x="1685" y="12422"/>
                    </a:lnTo>
                    <a:lnTo>
                      <a:pt x="1966" y="13077"/>
                    </a:lnTo>
                    <a:lnTo>
                      <a:pt x="2154" y="13390"/>
                    </a:lnTo>
                    <a:lnTo>
                      <a:pt x="2341" y="13702"/>
                    </a:lnTo>
                    <a:lnTo>
                      <a:pt x="2591" y="13983"/>
                    </a:lnTo>
                    <a:lnTo>
                      <a:pt x="2871" y="14232"/>
                    </a:lnTo>
                    <a:lnTo>
                      <a:pt x="3028" y="14357"/>
                    </a:lnTo>
                    <a:lnTo>
                      <a:pt x="3184" y="14451"/>
                    </a:lnTo>
                    <a:lnTo>
                      <a:pt x="3371" y="14513"/>
                    </a:lnTo>
                    <a:lnTo>
                      <a:pt x="3621" y="14513"/>
                    </a:lnTo>
                    <a:lnTo>
                      <a:pt x="3745" y="14451"/>
                    </a:lnTo>
                    <a:lnTo>
                      <a:pt x="3839" y="14357"/>
                    </a:lnTo>
                    <a:lnTo>
                      <a:pt x="3901" y="14232"/>
                    </a:lnTo>
                    <a:lnTo>
                      <a:pt x="3933" y="14139"/>
                    </a:lnTo>
                    <a:lnTo>
                      <a:pt x="3964" y="13920"/>
                    </a:lnTo>
                    <a:lnTo>
                      <a:pt x="3933" y="13733"/>
                    </a:lnTo>
                    <a:lnTo>
                      <a:pt x="3901" y="13358"/>
                    </a:lnTo>
                    <a:lnTo>
                      <a:pt x="3808" y="13015"/>
                    </a:lnTo>
                    <a:lnTo>
                      <a:pt x="3589" y="12328"/>
                    </a:lnTo>
                    <a:lnTo>
                      <a:pt x="3340" y="11673"/>
                    </a:lnTo>
                    <a:lnTo>
                      <a:pt x="3059" y="11018"/>
                    </a:lnTo>
                    <a:lnTo>
                      <a:pt x="2747" y="10393"/>
                    </a:lnTo>
                    <a:lnTo>
                      <a:pt x="2497" y="9769"/>
                    </a:lnTo>
                    <a:lnTo>
                      <a:pt x="2247" y="9145"/>
                    </a:lnTo>
                    <a:lnTo>
                      <a:pt x="2029" y="8521"/>
                    </a:lnTo>
                    <a:lnTo>
                      <a:pt x="1841" y="7896"/>
                    </a:lnTo>
                    <a:lnTo>
                      <a:pt x="1748" y="7616"/>
                    </a:lnTo>
                    <a:lnTo>
                      <a:pt x="1717" y="7303"/>
                    </a:lnTo>
                    <a:lnTo>
                      <a:pt x="1654" y="6710"/>
                    </a:lnTo>
                    <a:lnTo>
                      <a:pt x="1654" y="5524"/>
                    </a:lnTo>
                    <a:lnTo>
                      <a:pt x="1717" y="4963"/>
                    </a:lnTo>
                    <a:lnTo>
                      <a:pt x="1748" y="4401"/>
                    </a:lnTo>
                    <a:lnTo>
                      <a:pt x="1748" y="3870"/>
                    </a:lnTo>
                    <a:lnTo>
                      <a:pt x="1717" y="3371"/>
                    </a:lnTo>
                    <a:lnTo>
                      <a:pt x="1623" y="2466"/>
                    </a:lnTo>
                    <a:lnTo>
                      <a:pt x="1592" y="2029"/>
                    </a:lnTo>
                    <a:lnTo>
                      <a:pt x="1561" y="1623"/>
                    </a:lnTo>
                    <a:lnTo>
                      <a:pt x="1529" y="1280"/>
                    </a:lnTo>
                    <a:lnTo>
                      <a:pt x="1467" y="936"/>
                    </a:lnTo>
                    <a:lnTo>
                      <a:pt x="1373" y="656"/>
                    </a:lnTo>
                    <a:lnTo>
                      <a:pt x="1280" y="375"/>
                    </a:lnTo>
                    <a:lnTo>
                      <a:pt x="1217" y="250"/>
                    </a:lnTo>
                    <a:lnTo>
                      <a:pt x="1155" y="156"/>
                    </a:lnTo>
                    <a:lnTo>
                      <a:pt x="1061" y="63"/>
                    </a:lnTo>
                    <a:lnTo>
                      <a:pt x="93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740;p37">
                <a:extLst>
                  <a:ext uri="{FF2B5EF4-FFF2-40B4-BE49-F238E27FC236}">
                    <a16:creationId xmlns="" xmlns:a16="http://schemas.microsoft.com/office/drawing/2014/main" id="{A2A02627-7EC1-41E9-BC3D-C4405EADB2DB}"/>
                  </a:ext>
                </a:extLst>
              </p:cNvPr>
              <p:cNvSpPr/>
              <p:nvPr/>
            </p:nvSpPr>
            <p:spPr>
              <a:xfrm>
                <a:off x="2870885" y="3103275"/>
                <a:ext cx="966959" cy="187029"/>
              </a:xfrm>
              <a:custGeom>
                <a:avLst/>
                <a:gdLst/>
                <a:ahLst/>
                <a:cxnLst/>
                <a:rect l="l" t="t" r="r" b="b"/>
                <a:pathLst>
                  <a:path w="16824" h="5494" extrusionOk="0">
                    <a:moveTo>
                      <a:pt x="4745" y="0"/>
                    </a:moveTo>
                    <a:lnTo>
                      <a:pt x="4120" y="63"/>
                    </a:lnTo>
                    <a:lnTo>
                      <a:pt x="3559" y="125"/>
                    </a:lnTo>
                    <a:lnTo>
                      <a:pt x="2997" y="188"/>
                    </a:lnTo>
                    <a:lnTo>
                      <a:pt x="2497" y="313"/>
                    </a:lnTo>
                    <a:lnTo>
                      <a:pt x="2029" y="406"/>
                    </a:lnTo>
                    <a:lnTo>
                      <a:pt x="1624" y="531"/>
                    </a:lnTo>
                    <a:lnTo>
                      <a:pt x="1218" y="656"/>
                    </a:lnTo>
                    <a:lnTo>
                      <a:pt x="874" y="812"/>
                    </a:lnTo>
                    <a:lnTo>
                      <a:pt x="594" y="968"/>
                    </a:lnTo>
                    <a:lnTo>
                      <a:pt x="344" y="1124"/>
                    </a:lnTo>
                    <a:lnTo>
                      <a:pt x="188" y="1311"/>
                    </a:lnTo>
                    <a:lnTo>
                      <a:pt x="63" y="1499"/>
                    </a:lnTo>
                    <a:lnTo>
                      <a:pt x="1" y="1686"/>
                    </a:lnTo>
                    <a:lnTo>
                      <a:pt x="1" y="1779"/>
                    </a:lnTo>
                    <a:lnTo>
                      <a:pt x="1" y="1811"/>
                    </a:lnTo>
                    <a:lnTo>
                      <a:pt x="32" y="1811"/>
                    </a:lnTo>
                    <a:lnTo>
                      <a:pt x="32" y="1936"/>
                    </a:lnTo>
                    <a:lnTo>
                      <a:pt x="94" y="2060"/>
                    </a:lnTo>
                    <a:lnTo>
                      <a:pt x="157" y="2154"/>
                    </a:lnTo>
                    <a:lnTo>
                      <a:pt x="219" y="2248"/>
                    </a:lnTo>
                    <a:lnTo>
                      <a:pt x="313" y="2341"/>
                    </a:lnTo>
                    <a:lnTo>
                      <a:pt x="438" y="2404"/>
                    </a:lnTo>
                    <a:lnTo>
                      <a:pt x="562" y="2497"/>
                    </a:lnTo>
                    <a:lnTo>
                      <a:pt x="718" y="2529"/>
                    </a:lnTo>
                    <a:lnTo>
                      <a:pt x="1062" y="2591"/>
                    </a:lnTo>
                    <a:lnTo>
                      <a:pt x="1436" y="2622"/>
                    </a:lnTo>
                    <a:lnTo>
                      <a:pt x="1842" y="2622"/>
                    </a:lnTo>
                    <a:lnTo>
                      <a:pt x="2279" y="2560"/>
                    </a:lnTo>
                    <a:lnTo>
                      <a:pt x="2747" y="2497"/>
                    </a:lnTo>
                    <a:lnTo>
                      <a:pt x="3247" y="2435"/>
                    </a:lnTo>
                    <a:lnTo>
                      <a:pt x="4339" y="2341"/>
                    </a:lnTo>
                    <a:lnTo>
                      <a:pt x="4963" y="2279"/>
                    </a:lnTo>
                    <a:lnTo>
                      <a:pt x="5556" y="2216"/>
                    </a:lnTo>
                    <a:lnTo>
                      <a:pt x="6212" y="2123"/>
                    </a:lnTo>
                    <a:lnTo>
                      <a:pt x="6867" y="2029"/>
                    </a:lnTo>
                    <a:lnTo>
                      <a:pt x="7585" y="1998"/>
                    </a:lnTo>
                    <a:lnTo>
                      <a:pt x="8303" y="2029"/>
                    </a:lnTo>
                    <a:lnTo>
                      <a:pt x="9021" y="2092"/>
                    </a:lnTo>
                    <a:lnTo>
                      <a:pt x="9770" y="2185"/>
                    </a:lnTo>
                    <a:lnTo>
                      <a:pt x="10550" y="2372"/>
                    </a:lnTo>
                    <a:lnTo>
                      <a:pt x="11299" y="2622"/>
                    </a:lnTo>
                    <a:lnTo>
                      <a:pt x="12048" y="2903"/>
                    </a:lnTo>
                    <a:lnTo>
                      <a:pt x="12422" y="3090"/>
                    </a:lnTo>
                    <a:lnTo>
                      <a:pt x="12766" y="3278"/>
                    </a:lnTo>
                    <a:lnTo>
                      <a:pt x="13452" y="3715"/>
                    </a:lnTo>
                    <a:lnTo>
                      <a:pt x="14139" y="4214"/>
                    </a:lnTo>
                    <a:lnTo>
                      <a:pt x="14826" y="4713"/>
                    </a:lnTo>
                    <a:lnTo>
                      <a:pt x="15512" y="5213"/>
                    </a:lnTo>
                    <a:lnTo>
                      <a:pt x="15731" y="5338"/>
                    </a:lnTo>
                    <a:lnTo>
                      <a:pt x="15949" y="5431"/>
                    </a:lnTo>
                    <a:lnTo>
                      <a:pt x="16074" y="5462"/>
                    </a:lnTo>
                    <a:lnTo>
                      <a:pt x="16199" y="5494"/>
                    </a:lnTo>
                    <a:lnTo>
                      <a:pt x="16355" y="5462"/>
                    </a:lnTo>
                    <a:lnTo>
                      <a:pt x="16480" y="5400"/>
                    </a:lnTo>
                    <a:lnTo>
                      <a:pt x="16511" y="5400"/>
                    </a:lnTo>
                    <a:lnTo>
                      <a:pt x="16542" y="5369"/>
                    </a:lnTo>
                    <a:lnTo>
                      <a:pt x="16605" y="5338"/>
                    </a:lnTo>
                    <a:lnTo>
                      <a:pt x="16698" y="5213"/>
                    </a:lnTo>
                    <a:lnTo>
                      <a:pt x="16761" y="5088"/>
                    </a:lnTo>
                    <a:lnTo>
                      <a:pt x="16823" y="4963"/>
                    </a:lnTo>
                    <a:lnTo>
                      <a:pt x="16823" y="4838"/>
                    </a:lnTo>
                    <a:lnTo>
                      <a:pt x="16823" y="4713"/>
                    </a:lnTo>
                    <a:lnTo>
                      <a:pt x="16761" y="4464"/>
                    </a:lnTo>
                    <a:lnTo>
                      <a:pt x="16667" y="4245"/>
                    </a:lnTo>
                    <a:lnTo>
                      <a:pt x="16542" y="4058"/>
                    </a:lnTo>
                    <a:lnTo>
                      <a:pt x="16261" y="3715"/>
                    </a:lnTo>
                    <a:lnTo>
                      <a:pt x="15949" y="3402"/>
                    </a:lnTo>
                    <a:lnTo>
                      <a:pt x="15637" y="3090"/>
                    </a:lnTo>
                    <a:lnTo>
                      <a:pt x="15325" y="2809"/>
                    </a:lnTo>
                    <a:lnTo>
                      <a:pt x="14982" y="2560"/>
                    </a:lnTo>
                    <a:lnTo>
                      <a:pt x="14264" y="2060"/>
                    </a:lnTo>
                    <a:lnTo>
                      <a:pt x="13515" y="1623"/>
                    </a:lnTo>
                    <a:lnTo>
                      <a:pt x="12797" y="1218"/>
                    </a:lnTo>
                    <a:lnTo>
                      <a:pt x="12017" y="874"/>
                    </a:lnTo>
                    <a:lnTo>
                      <a:pt x="11642" y="718"/>
                    </a:lnTo>
                    <a:lnTo>
                      <a:pt x="11236" y="593"/>
                    </a:lnTo>
                    <a:lnTo>
                      <a:pt x="10862" y="500"/>
                    </a:lnTo>
                    <a:lnTo>
                      <a:pt x="10456" y="406"/>
                    </a:lnTo>
                    <a:lnTo>
                      <a:pt x="9676" y="219"/>
                    </a:lnTo>
                    <a:lnTo>
                      <a:pt x="9301" y="125"/>
                    </a:lnTo>
                    <a:lnTo>
                      <a:pt x="8927" y="63"/>
                    </a:lnTo>
                    <a:lnTo>
                      <a:pt x="8552" y="32"/>
                    </a:lnTo>
                    <a:lnTo>
                      <a:pt x="6711" y="32"/>
                    </a:lnTo>
                    <a:lnTo>
                      <a:pt x="602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372D45D4-DB0A-4B1A-9906-83AB374B9241}"/>
                </a:ext>
              </a:extLst>
            </p:cNvPr>
            <p:cNvSpPr txBox="1"/>
            <p:nvPr/>
          </p:nvSpPr>
          <p:spPr>
            <a:xfrm>
              <a:off x="836132" y="1201719"/>
              <a:ext cx="11077027" cy="8447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Bài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1: ĐẶT TÍNH RỒI TÍNH</a:t>
              </a:r>
              <a:endParaRPr lang="en-US" sz="3800" dirty="0">
                <a:solidFill>
                  <a:srgbClr val="464BDD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3EA66142-ACB0-44F3-8025-3A8D0F61FE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48699"/>
            <a:ext cx="3802564" cy="4506743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486A52D4-3DC6-4802-A707-A6052B890CB5}"/>
              </a:ext>
            </a:extLst>
          </p:cNvPr>
          <p:cNvGrpSpPr/>
          <p:nvPr/>
        </p:nvGrpSpPr>
        <p:grpSpPr>
          <a:xfrm>
            <a:off x="3874883" y="1824300"/>
            <a:ext cx="8850517" cy="5269838"/>
            <a:chOff x="3874883" y="1824300"/>
            <a:chExt cx="8850517" cy="5269838"/>
          </a:xfrm>
        </p:grpSpPr>
        <p:pic>
          <p:nvPicPr>
            <p:cNvPr id="29" name="Picture 28">
              <a:extLst>
                <a:ext uri="{FF2B5EF4-FFF2-40B4-BE49-F238E27FC236}">
                  <a16:creationId xmlns="" xmlns:a16="http://schemas.microsoft.com/office/drawing/2014/main" id="{823D8FDF-7AAF-4F84-B1F2-9EE372B069A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" t="18893" r="-1112" b="18262"/>
            <a:stretch/>
          </p:blipFill>
          <p:spPr>
            <a:xfrm>
              <a:off x="3874883" y="1824300"/>
              <a:ext cx="8150485" cy="5269838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6B520587-9EAE-4DD6-A000-C0FAC38F291A}"/>
                </a:ext>
              </a:extLst>
            </p:cNvPr>
            <p:cNvSpPr txBox="1"/>
            <p:nvPr/>
          </p:nvSpPr>
          <p:spPr>
            <a:xfrm>
              <a:off x="4262846" y="2896408"/>
              <a:ext cx="8462554" cy="17543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a) 7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năm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9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tháng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+ 5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năm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6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tháng</a:t>
              </a:r>
              <a:endParaRPr lang="en-US" sz="3600" dirty="0">
                <a:solidFill>
                  <a:srgbClr val="293B3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just"/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 3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5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+ 6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32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endParaRPr lang="en-US" sz="3600" dirty="0">
                <a:solidFill>
                  <a:srgbClr val="293B3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just"/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B638CE3E-FF49-4394-851B-D2EF1EA464C6}"/>
                </a:ext>
              </a:extLst>
            </p:cNvPr>
            <p:cNvSpPr txBox="1"/>
            <p:nvPr/>
          </p:nvSpPr>
          <p:spPr>
            <a:xfrm>
              <a:off x="4260083" y="4267200"/>
              <a:ext cx="7294728" cy="17543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b) 3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ngày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20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+ 4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ngày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15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giờ</a:t>
              </a:r>
              <a:endParaRPr lang="en-US" sz="3600" dirty="0">
                <a:solidFill>
                  <a:srgbClr val="293B3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just">
                <a:defRPr/>
              </a:pP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 4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13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giây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+ 5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phút</a:t>
              </a: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15 </a:t>
              </a:r>
              <a:r>
                <a:rPr lang="en-US" sz="3600" dirty="0" err="1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giây</a:t>
              </a:r>
              <a:endParaRPr lang="en-US" sz="3600" dirty="0">
                <a:solidFill>
                  <a:srgbClr val="293B3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just">
                <a:defRPr/>
              </a:pPr>
              <a:r>
                <a:rPr lang="en-US" sz="3600" dirty="0">
                  <a:solidFill>
                    <a:srgbClr val="293B3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56880783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EA057ED5-8206-4653-BA26-C1C75BFBA8E7}"/>
              </a:ext>
            </a:extLst>
          </p:cNvPr>
          <p:cNvGrpSpPr/>
          <p:nvPr/>
        </p:nvGrpSpPr>
        <p:grpSpPr>
          <a:xfrm>
            <a:off x="215147" y="1113694"/>
            <a:ext cx="4890253" cy="4211173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18" name="Google Shape;4163;p35">
              <a:extLst>
                <a:ext uri="{FF2B5EF4-FFF2-40B4-BE49-F238E27FC236}">
                  <a16:creationId xmlns="" xmlns:a16="http://schemas.microsoft.com/office/drawing/2014/main" id="{1915AEF4-FFC5-4983-9F39-A3B730D492CB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4000" kern="0">
                <a:solidFill>
                  <a:srgbClr val="16213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4172;p35">
              <a:extLst>
                <a:ext uri="{FF2B5EF4-FFF2-40B4-BE49-F238E27FC236}">
                  <a16:creationId xmlns="" xmlns:a16="http://schemas.microsoft.com/office/drawing/2014/main" id="{36975595-903F-4626-B2AA-A7F6580AE451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4000" kern="0">
                <a:solidFill>
                  <a:srgbClr val="16213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" name="Rectangle 13">
            <a:extLst>
              <a:ext uri="{FF2B5EF4-FFF2-40B4-BE49-F238E27FC236}">
                <a16:creationId xmlns="" xmlns:a16="http://schemas.microsoft.com/office/drawing/2014/main" id="{1D53280E-7A34-4964-AA80-67569509D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703" y="2511395"/>
            <a:ext cx="351891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năm  </a:t>
            </a:r>
            <a:r>
              <a:rPr lang="en-US" altLang="en-US" sz="400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</a:t>
            </a:r>
            <a:r>
              <a:rPr lang="en-US" altLang="en-US" sz="4000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tháng</a:t>
            </a:r>
            <a:r>
              <a:rPr lang="en-US" altLang="en-US" sz="4000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</a:p>
        </p:txBody>
      </p:sp>
      <p:sp>
        <p:nvSpPr>
          <p:cNvPr id="22" name="Rectangle 15">
            <a:extLst>
              <a:ext uri="{FF2B5EF4-FFF2-40B4-BE49-F238E27FC236}">
                <a16:creationId xmlns="" xmlns:a16="http://schemas.microsoft.com/office/drawing/2014/main" id="{11A92E3F-8A98-431D-9112-8CECE3BFF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87" y="4260325"/>
            <a:ext cx="456580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hay </a:t>
            </a:r>
            <a:r>
              <a:rPr lang="en-US" altLang="en-US" sz="4000" b="1">
                <a:solidFill>
                  <a:srgbClr val="FF006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13 năm 3 tháng  </a:t>
            </a:r>
          </a:p>
        </p:txBody>
      </p:sp>
      <p:sp>
        <p:nvSpPr>
          <p:cNvPr id="23" name="Line 16">
            <a:extLst>
              <a:ext uri="{FF2B5EF4-FFF2-40B4-BE49-F238E27FC236}">
                <a16:creationId xmlns="" xmlns:a16="http://schemas.microsoft.com/office/drawing/2014/main" id="{E8003CBA-5E9B-4266-B0CC-F4FAA35DDD8D}"/>
              </a:ext>
            </a:extLst>
          </p:cNvPr>
          <p:cNvSpPr>
            <a:spLocks noChangeShapeType="1"/>
          </p:cNvSpPr>
          <p:nvPr/>
        </p:nvSpPr>
        <p:spPr bwMode="auto">
          <a:xfrm>
            <a:off x="960267" y="3347954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4000" kern="0">
              <a:solidFill>
                <a:srgbClr val="16213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Text Box 17">
            <a:extLst>
              <a:ext uri="{FF2B5EF4-FFF2-40B4-BE49-F238E27FC236}">
                <a16:creationId xmlns="" xmlns:a16="http://schemas.microsoft.com/office/drawing/2014/main" id="{684B46F4-586B-4BA8-B5B8-D498AE48DD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402" y="1770168"/>
            <a:ext cx="697031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54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3CBDA868-6408-4B5E-881E-28AC4879B40F}"/>
              </a:ext>
            </a:extLst>
          </p:cNvPr>
          <p:cNvSpPr/>
          <p:nvPr/>
        </p:nvSpPr>
        <p:spPr>
          <a:xfrm>
            <a:off x="2681055" y="3539937"/>
            <a:ext cx="1905000" cy="727463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" name="Text Box 12">
            <a:extLst>
              <a:ext uri="{FF2B5EF4-FFF2-40B4-BE49-F238E27FC236}">
                <a16:creationId xmlns="" xmlns:a16="http://schemas.microsoft.com/office/drawing/2014/main" id="{38D572BC-6F0D-4C05-9C5D-88610C6B8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440" y="1489405"/>
            <a:ext cx="355792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 năm  9 tháng</a:t>
            </a:r>
          </a:p>
        </p:txBody>
      </p:sp>
      <p:sp>
        <p:nvSpPr>
          <p:cNvPr id="26" name="Google Shape;2862;p27">
            <a:extLst>
              <a:ext uri="{FF2B5EF4-FFF2-40B4-BE49-F238E27FC236}">
                <a16:creationId xmlns="" xmlns:a16="http://schemas.microsoft.com/office/drawing/2014/main" id="{8ECFC1FE-D577-4A6E-90C0-5F3FA82365EA}"/>
              </a:ext>
            </a:extLst>
          </p:cNvPr>
          <p:cNvSpPr/>
          <p:nvPr/>
        </p:nvSpPr>
        <p:spPr>
          <a:xfrm>
            <a:off x="5156662" y="3536746"/>
            <a:ext cx="5358938" cy="831609"/>
          </a:xfrm>
          <a:prstGeom prst="roundRect">
            <a:avLst>
              <a:gd name="adj" fmla="val 16667"/>
            </a:avLst>
          </a:prstGeom>
          <a:solidFill>
            <a:srgbClr val="48B63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FF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15 tháng = 1 năm 3 tháng</a:t>
            </a:r>
            <a:endParaRPr sz="3600" b="1" kern="0">
              <a:solidFill>
                <a:srgbClr val="FFFFFF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21" name="Rectangle 14">
            <a:extLst>
              <a:ext uri="{FF2B5EF4-FFF2-40B4-BE49-F238E27FC236}">
                <a16:creationId xmlns="" xmlns:a16="http://schemas.microsoft.com/office/drawing/2014/main" id="{26607F9B-F76E-4429-B10A-55F299412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6768" y="3530671"/>
            <a:ext cx="3922869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năm 15 tháng  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E8A0A3AC-E3EC-4196-861C-C179799BA9F7}"/>
              </a:ext>
            </a:extLst>
          </p:cNvPr>
          <p:cNvGrpSpPr/>
          <p:nvPr/>
        </p:nvGrpSpPr>
        <p:grpSpPr>
          <a:xfrm>
            <a:off x="6133900" y="1113693"/>
            <a:ext cx="4890253" cy="4211173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33" name="Google Shape;4163;p35">
              <a:extLst>
                <a:ext uri="{FF2B5EF4-FFF2-40B4-BE49-F238E27FC236}">
                  <a16:creationId xmlns="" xmlns:a16="http://schemas.microsoft.com/office/drawing/2014/main" id="{367C104E-C1B7-49BA-AF60-7C9D83413C26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4000" kern="0">
                <a:solidFill>
                  <a:srgbClr val="16213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4172;p35">
              <a:extLst>
                <a:ext uri="{FF2B5EF4-FFF2-40B4-BE49-F238E27FC236}">
                  <a16:creationId xmlns="" xmlns:a16="http://schemas.microsoft.com/office/drawing/2014/main" id="{16CE6999-3A3C-43FA-923A-997A8696B8A0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4000" kern="0">
                <a:solidFill>
                  <a:srgbClr val="162130"/>
                </a:solidFill>
                <a:cs typeface="Arial"/>
                <a:sym typeface="Arial"/>
              </a:endParaRPr>
            </a:p>
          </p:txBody>
        </p:sp>
      </p:grpSp>
      <p:sp>
        <p:nvSpPr>
          <p:cNvPr id="40" name="Text Box 6">
            <a:extLst>
              <a:ext uri="{FF2B5EF4-FFF2-40B4-BE49-F238E27FC236}">
                <a16:creationId xmlns="" xmlns:a16="http://schemas.microsoft.com/office/drawing/2014/main" id="{5F1D7770-E9EF-4F47-ABBC-5EAF9A19B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646" y="1489405"/>
            <a:ext cx="354647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giờ   5 phút</a:t>
            </a:r>
          </a:p>
        </p:txBody>
      </p:sp>
      <p:sp>
        <p:nvSpPr>
          <p:cNvPr id="41" name="Rectangle 7">
            <a:extLst>
              <a:ext uri="{FF2B5EF4-FFF2-40B4-BE49-F238E27FC236}">
                <a16:creationId xmlns="" xmlns:a16="http://schemas.microsoft.com/office/drawing/2014/main" id="{7D7578AF-C153-4C26-8E8E-885535952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8563" y="2540701"/>
            <a:ext cx="2945037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giờ 32 phút</a:t>
            </a:r>
          </a:p>
        </p:txBody>
      </p:sp>
      <p:sp>
        <p:nvSpPr>
          <p:cNvPr id="42" name="Text Box 10">
            <a:extLst>
              <a:ext uri="{FF2B5EF4-FFF2-40B4-BE49-F238E27FC236}">
                <a16:creationId xmlns="" xmlns:a16="http://schemas.microsoft.com/office/drawing/2014/main" id="{3A084316-3F12-4554-A772-860744A38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9588" y="1843348"/>
            <a:ext cx="6889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54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43" name="Line 16">
            <a:extLst>
              <a:ext uri="{FF2B5EF4-FFF2-40B4-BE49-F238E27FC236}">
                <a16:creationId xmlns="" xmlns:a16="http://schemas.microsoft.com/office/drawing/2014/main" id="{82396BCA-D355-4809-A390-90CD2C4FCB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0204" y="3433156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4000" kern="0">
              <a:solidFill>
                <a:srgbClr val="16213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" name="Rectangle 8">
            <a:extLst>
              <a:ext uri="{FF2B5EF4-FFF2-40B4-BE49-F238E27FC236}">
                <a16:creationId xmlns="" xmlns:a16="http://schemas.microsoft.com/office/drawing/2014/main" id="{DECA605C-E732-48B1-BA3E-6EBA321F8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6675" y="3561122"/>
            <a:ext cx="2945037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 giờ 37 phút</a:t>
            </a:r>
          </a:p>
        </p:txBody>
      </p:sp>
    </p:spTree>
    <p:extLst>
      <p:ext uri="{BB962C8B-B14F-4D97-AF65-F5344CB8AC3E}">
        <p14:creationId xmlns:p14="http://schemas.microsoft.com/office/powerpoint/2010/main" val="21507542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4" grpId="0"/>
      <p:bldP spid="8" grpId="0" animBg="1"/>
      <p:bldP spid="25" grpId="0"/>
      <p:bldP spid="26" grpId="0" animBg="1"/>
      <p:bldP spid="26" grpId="1" animBg="1"/>
      <p:bldP spid="21" grpId="0"/>
      <p:bldP spid="40" grpId="0"/>
      <p:bldP spid="41" grpId="0"/>
      <p:bldP spid="42" grpId="0"/>
      <p:bldP spid="4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479FDBED-C8C3-4BFE-A463-5B54209F19A3}"/>
              </a:ext>
            </a:extLst>
          </p:cNvPr>
          <p:cNvGrpSpPr/>
          <p:nvPr/>
        </p:nvGrpSpPr>
        <p:grpSpPr>
          <a:xfrm>
            <a:off x="664583" y="741827"/>
            <a:ext cx="4890253" cy="4211173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22" name="Google Shape;4163;p35">
              <a:extLst>
                <a:ext uri="{FF2B5EF4-FFF2-40B4-BE49-F238E27FC236}">
                  <a16:creationId xmlns="" xmlns:a16="http://schemas.microsoft.com/office/drawing/2014/main" id="{3150F54C-B75E-474F-8F81-59FC02F75BBD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4000" kern="0">
                <a:solidFill>
                  <a:srgbClr val="16213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172;p35">
              <a:extLst>
                <a:ext uri="{FF2B5EF4-FFF2-40B4-BE49-F238E27FC236}">
                  <a16:creationId xmlns="" xmlns:a16="http://schemas.microsoft.com/office/drawing/2014/main" id="{6785CE35-B5CA-4C33-905B-13DB471142EE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4000" kern="0">
                <a:solidFill>
                  <a:srgbClr val="16213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" name="Rectangle 13">
            <a:extLst>
              <a:ext uri="{FF2B5EF4-FFF2-40B4-BE49-F238E27FC236}">
                <a16:creationId xmlns="" xmlns:a16="http://schemas.microsoft.com/office/drawing/2014/main" id="{7D4E5562-72C3-4218-AFEE-5F2F693C9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5277" y="2125937"/>
            <a:ext cx="305109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ngày 15 giờ</a:t>
            </a:r>
            <a:endParaRPr lang="en-US" altLang="en-US" sz="4000" dirty="0">
              <a:solidFill>
                <a:srgbClr val="16213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6" name="Rectangle 15">
            <a:extLst>
              <a:ext uri="{FF2B5EF4-FFF2-40B4-BE49-F238E27FC236}">
                <a16:creationId xmlns="" xmlns:a16="http://schemas.microsoft.com/office/drawing/2014/main" id="{B7BF4D1E-F0EE-4963-9D3C-FE2C53A06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740" y="3837336"/>
            <a:ext cx="4087657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hay </a:t>
            </a:r>
            <a:r>
              <a:rPr lang="en-US" altLang="en-US" sz="40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 ngày 11 giờ  </a:t>
            </a:r>
          </a:p>
        </p:txBody>
      </p:sp>
      <p:sp>
        <p:nvSpPr>
          <p:cNvPr id="28" name="Line 16">
            <a:extLst>
              <a:ext uri="{FF2B5EF4-FFF2-40B4-BE49-F238E27FC236}">
                <a16:creationId xmlns="" xmlns:a16="http://schemas.microsoft.com/office/drawing/2014/main" id="{FAA7935D-76A8-4E8B-9274-D708D08529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3" y="2976087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4000" kern="0">
              <a:solidFill>
                <a:srgbClr val="16213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Text Box 17">
            <a:extLst>
              <a:ext uri="{FF2B5EF4-FFF2-40B4-BE49-F238E27FC236}">
                <a16:creationId xmlns="" xmlns:a16="http://schemas.microsoft.com/office/drawing/2014/main" id="{21135D5E-63ED-49C4-BBD5-BECB49DC0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3838" y="1398301"/>
            <a:ext cx="697031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54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="" xmlns:a16="http://schemas.microsoft.com/office/drawing/2014/main" id="{14D85196-66B3-4AC1-AA74-F820E2B76752}"/>
              </a:ext>
            </a:extLst>
          </p:cNvPr>
          <p:cNvSpPr/>
          <p:nvPr/>
        </p:nvSpPr>
        <p:spPr>
          <a:xfrm>
            <a:off x="3380823" y="3191322"/>
            <a:ext cx="1477370" cy="727463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Text Box 12">
            <a:extLst>
              <a:ext uri="{FF2B5EF4-FFF2-40B4-BE49-F238E27FC236}">
                <a16:creationId xmlns="" xmlns:a16="http://schemas.microsoft.com/office/drawing/2014/main" id="{C69FEFB3-6573-4D71-81A5-E65DEDEA44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8876" y="1117538"/>
            <a:ext cx="355792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ngày 20 giờ</a:t>
            </a:r>
          </a:p>
        </p:txBody>
      </p:sp>
      <p:sp>
        <p:nvSpPr>
          <p:cNvPr id="34" name="Google Shape;2862;p27">
            <a:extLst>
              <a:ext uri="{FF2B5EF4-FFF2-40B4-BE49-F238E27FC236}">
                <a16:creationId xmlns="" xmlns:a16="http://schemas.microsoft.com/office/drawing/2014/main" id="{BDFB2A26-B3C2-4A38-8B8D-84BBE8984BCB}"/>
              </a:ext>
            </a:extLst>
          </p:cNvPr>
          <p:cNvSpPr/>
          <p:nvPr/>
        </p:nvSpPr>
        <p:spPr>
          <a:xfrm>
            <a:off x="5701785" y="3124465"/>
            <a:ext cx="5358938" cy="831609"/>
          </a:xfrm>
          <a:prstGeom prst="roundRect">
            <a:avLst>
              <a:gd name="adj" fmla="val 16667"/>
            </a:avLst>
          </a:prstGeom>
          <a:solidFill>
            <a:srgbClr val="48B63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FF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35 giờ = 1 ngày 11 giờ</a:t>
            </a:r>
            <a:endParaRPr sz="3600" b="1" kern="0">
              <a:solidFill>
                <a:srgbClr val="FFFFFF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35" name="Rectangle 14">
            <a:extLst>
              <a:ext uri="{FF2B5EF4-FFF2-40B4-BE49-F238E27FC236}">
                <a16:creationId xmlns="" xmlns:a16="http://schemas.microsoft.com/office/drawing/2014/main" id="{E91899F1-4940-487C-977F-43A41C734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916" y="3177858"/>
            <a:ext cx="358524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7 ngày 35 giờ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F4124134-B17B-433B-8E2A-D1353FD156C5}"/>
              </a:ext>
            </a:extLst>
          </p:cNvPr>
          <p:cNvGrpSpPr/>
          <p:nvPr/>
        </p:nvGrpSpPr>
        <p:grpSpPr>
          <a:xfrm>
            <a:off x="6615947" y="741827"/>
            <a:ext cx="4890253" cy="4211173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37" name="Google Shape;4163;p35">
              <a:extLst>
                <a:ext uri="{FF2B5EF4-FFF2-40B4-BE49-F238E27FC236}">
                  <a16:creationId xmlns="" xmlns:a16="http://schemas.microsoft.com/office/drawing/2014/main" id="{45334C23-163B-4285-80E1-019A1BC458C5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4000" kern="0">
                <a:solidFill>
                  <a:srgbClr val="16213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172;p35">
              <a:extLst>
                <a:ext uri="{FF2B5EF4-FFF2-40B4-BE49-F238E27FC236}">
                  <a16:creationId xmlns="" xmlns:a16="http://schemas.microsoft.com/office/drawing/2014/main" id="{5C2A1C59-0D70-4179-AEFE-859081B30BED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4000" kern="0">
                <a:solidFill>
                  <a:srgbClr val="16213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" name="Text Box 6">
            <a:extLst>
              <a:ext uri="{FF2B5EF4-FFF2-40B4-BE49-F238E27FC236}">
                <a16:creationId xmlns="" xmlns:a16="http://schemas.microsoft.com/office/drawing/2014/main" id="{A307C132-93A8-462A-B682-16842CC2B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1082" y="1117538"/>
            <a:ext cx="354647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phút  13 giây</a:t>
            </a:r>
          </a:p>
        </p:txBody>
      </p:sp>
      <p:sp>
        <p:nvSpPr>
          <p:cNvPr id="40" name="Rectangle 7">
            <a:extLst>
              <a:ext uri="{FF2B5EF4-FFF2-40B4-BE49-F238E27FC236}">
                <a16:creationId xmlns="" xmlns:a16="http://schemas.microsoft.com/office/drawing/2014/main" id="{E05BDF42-3F3F-4C5D-BA95-0CA663179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9226" y="2040868"/>
            <a:ext cx="3347519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phút   15 giây</a:t>
            </a:r>
            <a:endParaRPr lang="en-US" altLang="en-US" sz="4000" dirty="0">
              <a:solidFill>
                <a:srgbClr val="16213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" name="Text Box 10">
            <a:extLst>
              <a:ext uri="{FF2B5EF4-FFF2-40B4-BE49-F238E27FC236}">
                <a16:creationId xmlns="" xmlns:a16="http://schemas.microsoft.com/office/drawing/2014/main" id="{34F62665-A9BF-4B2C-9FB2-FEBE33C44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9024" y="1471481"/>
            <a:ext cx="6889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54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42" name="Line 16">
            <a:extLst>
              <a:ext uri="{FF2B5EF4-FFF2-40B4-BE49-F238E27FC236}">
                <a16:creationId xmlns="" xmlns:a16="http://schemas.microsoft.com/office/drawing/2014/main" id="{8FB92CEA-EDAC-4579-B2C6-A7FDF418472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4689" y="2993215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4000" kern="0">
              <a:solidFill>
                <a:srgbClr val="16213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3" name="Rectangle 8">
            <a:extLst>
              <a:ext uri="{FF2B5EF4-FFF2-40B4-BE49-F238E27FC236}">
                <a16:creationId xmlns="" xmlns:a16="http://schemas.microsoft.com/office/drawing/2014/main" id="{37A04694-AC5C-4C76-8FE2-1CB469041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889" y="3124728"/>
            <a:ext cx="3347519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400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 phút   28 giây</a:t>
            </a:r>
          </a:p>
        </p:txBody>
      </p:sp>
    </p:spTree>
    <p:extLst>
      <p:ext uri="{BB962C8B-B14F-4D97-AF65-F5344CB8AC3E}">
        <p14:creationId xmlns:p14="http://schemas.microsoft.com/office/powerpoint/2010/main" val="26590599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/>
      <p:bldP spid="31" grpId="0"/>
      <p:bldP spid="32" grpId="0" animBg="1"/>
      <p:bldP spid="33" grpId="0"/>
      <p:bldP spid="34" grpId="0" animBg="1"/>
      <p:bldP spid="34" grpId="1" animBg="1"/>
      <p:bldP spid="35" grpId="0"/>
      <p:bldP spid="39" grpId="0"/>
      <p:bldP spid="40" grpId="0"/>
      <p:bldP spid="41" grpId="0"/>
      <p:bldP spid="4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293B3F"/>
                  </a:solidFill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293B3F"/>
                  </a:solidFill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293B3F"/>
                </a:solidFill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689993" y="2582394"/>
            <a:ext cx="7401401" cy="1852815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en-US" sz="8800" b="1" dirty="0">
                <a:solidFill>
                  <a:srgbClr val="E32127"/>
                </a:solidFill>
                <a:latin typeface="#9Slide07 SVNRevolution" panose="020406030505060202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216153282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8E1506E1-6D0E-41F4-8E3C-CF88EC207656}"/>
              </a:ext>
            </a:extLst>
          </p:cNvPr>
          <p:cNvSpPr/>
          <p:nvPr/>
        </p:nvSpPr>
        <p:spPr>
          <a:xfrm>
            <a:off x="180913" y="1970601"/>
            <a:ext cx="11830174" cy="4824179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2" name="Google Shape;10879;p68">
            <a:extLst>
              <a:ext uri="{FF2B5EF4-FFF2-40B4-BE49-F238E27FC236}">
                <a16:creationId xmlns="" xmlns:a16="http://schemas.microsoft.com/office/drawing/2014/main" id="{FFC66FDF-5124-4392-956D-0D9720A4EB6C}"/>
              </a:ext>
            </a:extLst>
          </p:cNvPr>
          <p:cNvSpPr/>
          <p:nvPr/>
        </p:nvSpPr>
        <p:spPr>
          <a:xfrm>
            <a:off x="779839" y="220707"/>
            <a:ext cx="11074868" cy="1615817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>
              <a:solidFill>
                <a:srgbClr val="162130"/>
              </a:solidFill>
            </a:endParaRPr>
          </a:p>
        </p:txBody>
      </p:sp>
      <p:grpSp>
        <p:nvGrpSpPr>
          <p:cNvPr id="13" name="Google Shape;10882;p68">
            <a:extLst>
              <a:ext uri="{FF2B5EF4-FFF2-40B4-BE49-F238E27FC236}">
                <a16:creationId xmlns="" xmlns:a16="http://schemas.microsoft.com/office/drawing/2014/main" id="{2559288B-E88F-4DFB-BB96-A605FF2D5C09}"/>
              </a:ext>
            </a:extLst>
          </p:cNvPr>
          <p:cNvGrpSpPr/>
          <p:nvPr/>
        </p:nvGrpSpPr>
        <p:grpSpPr>
          <a:xfrm>
            <a:off x="93185" y="44855"/>
            <a:ext cx="1524000" cy="1436095"/>
            <a:chOff x="2827317" y="3610299"/>
            <a:chExt cx="912723" cy="837801"/>
          </a:xfrm>
        </p:grpSpPr>
        <p:sp>
          <p:nvSpPr>
            <p:cNvPr id="14" name="Google Shape;10883;p68">
              <a:extLst>
                <a:ext uri="{FF2B5EF4-FFF2-40B4-BE49-F238E27FC236}">
                  <a16:creationId xmlns="" xmlns:a16="http://schemas.microsoft.com/office/drawing/2014/main" id="{F7712F91-0097-4396-B97F-D35AD3790EB5}"/>
                </a:ext>
              </a:extLst>
            </p:cNvPr>
            <p:cNvSpPr/>
            <p:nvPr/>
          </p:nvSpPr>
          <p:spPr>
            <a:xfrm>
              <a:off x="2827317" y="3803695"/>
              <a:ext cx="700393" cy="644406"/>
            </a:xfrm>
            <a:custGeom>
              <a:avLst/>
              <a:gdLst/>
              <a:ahLst/>
              <a:cxnLst/>
              <a:rect l="l" t="t" r="r" b="b"/>
              <a:pathLst>
                <a:path w="10133" h="9323" extrusionOk="0">
                  <a:moveTo>
                    <a:pt x="7727" y="0"/>
                  </a:moveTo>
                  <a:lnTo>
                    <a:pt x="7192" y="536"/>
                  </a:lnTo>
                  <a:cubicBezTo>
                    <a:pt x="6538" y="205"/>
                    <a:pt x="5823" y="40"/>
                    <a:pt x="5107" y="40"/>
                  </a:cubicBezTo>
                  <a:cubicBezTo>
                    <a:pt x="3918" y="40"/>
                    <a:pt x="2728" y="494"/>
                    <a:pt x="1822" y="1393"/>
                  </a:cubicBezTo>
                  <a:cubicBezTo>
                    <a:pt x="0" y="3215"/>
                    <a:pt x="0" y="6156"/>
                    <a:pt x="1822" y="7966"/>
                  </a:cubicBezTo>
                  <a:cubicBezTo>
                    <a:pt x="2727" y="8870"/>
                    <a:pt x="3917" y="9323"/>
                    <a:pt x="5106" y="9323"/>
                  </a:cubicBezTo>
                  <a:cubicBezTo>
                    <a:pt x="6296" y="9323"/>
                    <a:pt x="7483" y="8870"/>
                    <a:pt x="8382" y="7966"/>
                  </a:cubicBezTo>
                  <a:cubicBezTo>
                    <a:pt x="9859" y="6525"/>
                    <a:pt x="10132" y="4346"/>
                    <a:pt x="9263" y="2596"/>
                  </a:cubicBezTo>
                  <a:lnTo>
                    <a:pt x="9787" y="2060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0884;p68">
              <a:extLst>
                <a:ext uri="{FF2B5EF4-FFF2-40B4-BE49-F238E27FC236}">
                  <a16:creationId xmlns="" xmlns:a16="http://schemas.microsoft.com/office/drawing/2014/main" id="{45656D1A-D628-473E-82EA-737DB47F4BBC}"/>
                </a:ext>
              </a:extLst>
            </p:cNvPr>
            <p:cNvSpPr/>
            <p:nvPr/>
          </p:nvSpPr>
          <p:spPr>
            <a:xfrm>
              <a:off x="2942539" y="3845650"/>
              <a:ext cx="448520" cy="128425"/>
            </a:xfrm>
            <a:custGeom>
              <a:avLst/>
              <a:gdLst/>
              <a:ahLst/>
              <a:cxnLst/>
              <a:rect l="l" t="t" r="r" b="b"/>
              <a:pathLst>
                <a:path w="6489" h="1858" extrusionOk="0">
                  <a:moveTo>
                    <a:pt x="3250" y="1"/>
                  </a:moveTo>
                  <a:cubicBezTo>
                    <a:pt x="1857" y="1"/>
                    <a:pt x="655" y="739"/>
                    <a:pt x="0" y="1858"/>
                  </a:cubicBezTo>
                  <a:cubicBezTo>
                    <a:pt x="822" y="1001"/>
                    <a:pt x="1965" y="465"/>
                    <a:pt x="3250" y="465"/>
                  </a:cubicBezTo>
                  <a:cubicBezTo>
                    <a:pt x="4524" y="465"/>
                    <a:pt x="5691" y="1001"/>
                    <a:pt x="6489" y="1858"/>
                  </a:cubicBezTo>
                  <a:cubicBezTo>
                    <a:pt x="5834" y="739"/>
                    <a:pt x="4632" y="1"/>
                    <a:pt x="3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0885;p68">
              <a:extLst>
                <a:ext uri="{FF2B5EF4-FFF2-40B4-BE49-F238E27FC236}">
                  <a16:creationId xmlns="" xmlns:a16="http://schemas.microsoft.com/office/drawing/2014/main" id="{B2F7A511-019F-4153-B4F4-80E5E0001F91}"/>
                </a:ext>
              </a:extLst>
            </p:cNvPr>
            <p:cNvSpPr/>
            <p:nvPr/>
          </p:nvSpPr>
          <p:spPr>
            <a:xfrm>
              <a:off x="3359742" y="3610299"/>
              <a:ext cx="380298" cy="379469"/>
            </a:xfrm>
            <a:custGeom>
              <a:avLst/>
              <a:gdLst/>
              <a:ahLst/>
              <a:cxnLst/>
              <a:rect l="l" t="t" r="r" b="b"/>
              <a:pathLst>
                <a:path w="5502" h="5490" extrusionOk="0">
                  <a:moveTo>
                    <a:pt x="2227" y="0"/>
                  </a:moveTo>
                  <a:lnTo>
                    <a:pt x="2108" y="1584"/>
                  </a:lnTo>
                  <a:lnTo>
                    <a:pt x="1322" y="1370"/>
                  </a:lnTo>
                  <a:lnTo>
                    <a:pt x="1322" y="1370"/>
                  </a:lnTo>
                  <a:lnTo>
                    <a:pt x="1572" y="2048"/>
                  </a:lnTo>
                  <a:lnTo>
                    <a:pt x="1" y="1822"/>
                  </a:lnTo>
                  <a:lnTo>
                    <a:pt x="1" y="1822"/>
                  </a:lnTo>
                  <a:lnTo>
                    <a:pt x="1703" y="2739"/>
                  </a:lnTo>
                  <a:lnTo>
                    <a:pt x="929" y="3191"/>
                  </a:lnTo>
                  <a:lnTo>
                    <a:pt x="1977" y="3417"/>
                  </a:lnTo>
                  <a:lnTo>
                    <a:pt x="929" y="4465"/>
                  </a:lnTo>
                  <a:lnTo>
                    <a:pt x="929" y="4465"/>
                  </a:lnTo>
                  <a:lnTo>
                    <a:pt x="2108" y="4227"/>
                  </a:lnTo>
                  <a:lnTo>
                    <a:pt x="1834" y="5370"/>
                  </a:lnTo>
                  <a:lnTo>
                    <a:pt x="2358" y="4465"/>
                  </a:lnTo>
                  <a:lnTo>
                    <a:pt x="3144" y="5489"/>
                  </a:lnTo>
                  <a:lnTo>
                    <a:pt x="3275" y="4108"/>
                  </a:lnTo>
                  <a:lnTo>
                    <a:pt x="4573" y="4680"/>
                  </a:lnTo>
                  <a:lnTo>
                    <a:pt x="4061" y="3656"/>
                  </a:lnTo>
                  <a:lnTo>
                    <a:pt x="5358" y="3656"/>
                  </a:lnTo>
                  <a:lnTo>
                    <a:pt x="4323" y="2977"/>
                  </a:lnTo>
                  <a:lnTo>
                    <a:pt x="5501" y="2167"/>
                  </a:lnTo>
                  <a:lnTo>
                    <a:pt x="4061" y="2167"/>
                  </a:lnTo>
                  <a:lnTo>
                    <a:pt x="4573" y="905"/>
                  </a:lnTo>
                  <a:lnTo>
                    <a:pt x="3013" y="1822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886;p68">
              <a:extLst>
                <a:ext uri="{FF2B5EF4-FFF2-40B4-BE49-F238E27FC236}">
                  <a16:creationId xmlns="" xmlns:a16="http://schemas.microsoft.com/office/drawing/2014/main" id="{FCCF9B4E-0C4F-4800-9596-308156C6BEBE}"/>
                </a:ext>
              </a:extLst>
            </p:cNvPr>
            <p:cNvSpPr/>
            <p:nvPr/>
          </p:nvSpPr>
          <p:spPr>
            <a:xfrm>
              <a:off x="3371285" y="3621013"/>
              <a:ext cx="320993" cy="320164"/>
            </a:xfrm>
            <a:custGeom>
              <a:avLst/>
              <a:gdLst/>
              <a:ahLst/>
              <a:cxnLst/>
              <a:rect l="l" t="t" r="r" b="b"/>
              <a:pathLst>
                <a:path w="4644" h="4632" extrusionOk="0">
                  <a:moveTo>
                    <a:pt x="1881" y="0"/>
                  </a:moveTo>
                  <a:lnTo>
                    <a:pt x="1774" y="1357"/>
                  </a:lnTo>
                  <a:lnTo>
                    <a:pt x="1108" y="1167"/>
                  </a:lnTo>
                  <a:lnTo>
                    <a:pt x="1322" y="1750"/>
                  </a:lnTo>
                  <a:lnTo>
                    <a:pt x="0" y="1548"/>
                  </a:lnTo>
                  <a:lnTo>
                    <a:pt x="1453" y="2322"/>
                  </a:lnTo>
                  <a:lnTo>
                    <a:pt x="774" y="2715"/>
                  </a:lnTo>
                  <a:lnTo>
                    <a:pt x="1655" y="2905"/>
                  </a:lnTo>
                  <a:lnTo>
                    <a:pt x="774" y="3774"/>
                  </a:lnTo>
                  <a:lnTo>
                    <a:pt x="1774" y="3572"/>
                  </a:lnTo>
                  <a:lnTo>
                    <a:pt x="1548" y="4548"/>
                  </a:lnTo>
                  <a:lnTo>
                    <a:pt x="2000" y="3774"/>
                  </a:lnTo>
                  <a:lnTo>
                    <a:pt x="2655" y="4632"/>
                  </a:lnTo>
                  <a:lnTo>
                    <a:pt x="2774" y="3477"/>
                  </a:lnTo>
                  <a:lnTo>
                    <a:pt x="3870" y="3965"/>
                  </a:lnTo>
                  <a:lnTo>
                    <a:pt x="3429" y="3096"/>
                  </a:lnTo>
                  <a:lnTo>
                    <a:pt x="4525" y="3096"/>
                  </a:lnTo>
                  <a:lnTo>
                    <a:pt x="3655" y="2524"/>
                  </a:lnTo>
                  <a:lnTo>
                    <a:pt x="4644" y="1834"/>
                  </a:lnTo>
                  <a:lnTo>
                    <a:pt x="3429" y="1834"/>
                  </a:lnTo>
                  <a:lnTo>
                    <a:pt x="3870" y="774"/>
                  </a:lnTo>
                  <a:lnTo>
                    <a:pt x="2548" y="1548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3"/>
            </a:solidFill>
            <a:ln w="7450" cap="flat" cmpd="sng">
              <a:solidFill>
                <a:schemeClr val="accen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" name="Text Box 5">
            <a:extLst>
              <a:ext uri="{FF2B5EF4-FFF2-40B4-BE49-F238E27FC236}">
                <a16:creationId xmlns="" xmlns:a16="http://schemas.microsoft.com/office/drawing/2014/main" id="{7527D991-44AE-4A78-9880-BFE27022C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7491" y="337620"/>
            <a:ext cx="9747166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1219020">
              <a:spcBef>
                <a:spcPct val="50000"/>
              </a:spcBef>
            </a:pPr>
            <a:r>
              <a:rPr lang="en-US" altLang="en-US" sz="3000" b="1">
                <a:solidFill>
                  <a:srgbClr val="FF0000"/>
                </a:solidFill>
                <a:cs typeface="Calibri" panose="020F0502020204030204" pitchFamily="34" charset="0"/>
              </a:rPr>
              <a:t>Lâm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từ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nhà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đến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bến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xe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>
                <a:solidFill>
                  <a:srgbClr val="FF0000"/>
                </a:solidFill>
                <a:cs typeface="Calibri" panose="020F0502020204030204" pitchFamily="34" charset="0"/>
              </a:rPr>
              <a:t>35 phút,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sau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đó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ô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tô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đến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Viện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Bảo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tàng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Lịch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sử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2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giờ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20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phút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.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Hỏi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Lâm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từ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nhà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đến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Viện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Bảo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tàng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Lịch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sử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hết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bao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cs typeface="Calibri" panose="020F0502020204030204" pitchFamily="34" charset="0"/>
              </a:rPr>
              <a:t>nhiêu</a:t>
            </a:r>
            <a:r>
              <a:rPr lang="en-US" altLang="en-US" sz="3000" b="1" dirty="0">
                <a:solidFill>
                  <a:srgbClr val="FF000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err="1">
                <a:solidFill>
                  <a:srgbClr val="FF0000"/>
                </a:solidFill>
                <a:cs typeface="Calibri" panose="020F0502020204030204" pitchFamily="34" charset="0"/>
              </a:rPr>
              <a:t>thời</a:t>
            </a:r>
            <a:r>
              <a:rPr lang="en-US" altLang="en-US" sz="3000" b="1">
                <a:solidFill>
                  <a:srgbClr val="FF0000"/>
                </a:solidFill>
                <a:cs typeface="Calibri" panose="020F0502020204030204" pitchFamily="34" charset="0"/>
              </a:rPr>
              <a:t> gian? </a:t>
            </a:r>
            <a:endParaRPr lang="en-US" altLang="en-US" sz="3000" b="1" dirty="0">
              <a:solidFill>
                <a:srgbClr val="FF0000"/>
              </a:solidFill>
              <a:cs typeface="Calibri" panose="020F0502020204030204" pitchFamily="34" charset="0"/>
            </a:endParaRPr>
          </a:p>
        </p:txBody>
      </p:sp>
      <p:grpSp>
        <p:nvGrpSpPr>
          <p:cNvPr id="19" name="Group 17">
            <a:extLst>
              <a:ext uri="{FF2B5EF4-FFF2-40B4-BE49-F238E27FC236}">
                <a16:creationId xmlns="" xmlns:a16="http://schemas.microsoft.com/office/drawing/2014/main" id="{4A72EF4C-958F-4AE8-840C-F7D823E26A7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065880" y="3258380"/>
            <a:ext cx="3657600" cy="304800"/>
            <a:chOff x="576" y="2832"/>
            <a:chExt cx="2304" cy="192"/>
          </a:xfrm>
        </p:grpSpPr>
        <p:sp>
          <p:nvSpPr>
            <p:cNvPr id="20" name="Line 18">
              <a:extLst>
                <a:ext uri="{FF2B5EF4-FFF2-40B4-BE49-F238E27FC236}">
                  <a16:creationId xmlns="" xmlns:a16="http://schemas.microsoft.com/office/drawing/2014/main" id="{E157DB13-7FEC-4158-96D6-E1E98DE1A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928"/>
              <a:ext cx="2304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srgbClr val="162130"/>
                </a:solidFill>
                <a:latin typeface="Calibri"/>
              </a:endParaRPr>
            </a:p>
          </p:txBody>
        </p:sp>
        <p:sp>
          <p:nvSpPr>
            <p:cNvPr id="21" name="Line 19">
              <a:extLst>
                <a:ext uri="{FF2B5EF4-FFF2-40B4-BE49-F238E27FC236}">
                  <a16:creationId xmlns="" xmlns:a16="http://schemas.microsoft.com/office/drawing/2014/main" id="{3655B7E2-C60E-4D4D-89B0-777766C196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832"/>
              <a:ext cx="0" cy="19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srgbClr val="162130"/>
                </a:solidFill>
                <a:latin typeface="Calibri"/>
              </a:endParaRPr>
            </a:p>
          </p:txBody>
        </p:sp>
        <p:sp>
          <p:nvSpPr>
            <p:cNvPr id="22" name="Line 20">
              <a:extLst>
                <a:ext uri="{FF2B5EF4-FFF2-40B4-BE49-F238E27FC236}">
                  <a16:creationId xmlns="" xmlns:a16="http://schemas.microsoft.com/office/drawing/2014/main" id="{A8C6FB06-8D7E-4009-B8E5-59B70A1E9E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832"/>
              <a:ext cx="0" cy="19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srgbClr val="162130"/>
                </a:solidFill>
                <a:latin typeface="Calibri"/>
              </a:endParaRPr>
            </a:p>
          </p:txBody>
        </p:sp>
      </p:grpSp>
      <p:grpSp>
        <p:nvGrpSpPr>
          <p:cNvPr id="23" name="Group 21">
            <a:extLst>
              <a:ext uri="{FF2B5EF4-FFF2-40B4-BE49-F238E27FC236}">
                <a16:creationId xmlns="" xmlns:a16="http://schemas.microsoft.com/office/drawing/2014/main" id="{2E2395E1-781D-42A4-AD44-84717C5A395D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4697981" y="3245362"/>
            <a:ext cx="6227233" cy="277327"/>
            <a:chOff x="2880" y="2790"/>
            <a:chExt cx="1584" cy="331"/>
          </a:xfrm>
        </p:grpSpPr>
        <p:sp>
          <p:nvSpPr>
            <p:cNvPr id="24" name="Line 22">
              <a:extLst>
                <a:ext uri="{FF2B5EF4-FFF2-40B4-BE49-F238E27FC236}">
                  <a16:creationId xmlns="" xmlns:a16="http://schemas.microsoft.com/office/drawing/2014/main" id="{68580B01-C72D-4E60-9D32-F9A9D72926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928"/>
              <a:ext cx="1584" cy="0"/>
            </a:xfrm>
            <a:prstGeom prst="line">
              <a:avLst/>
            </a:prstGeom>
            <a:noFill/>
            <a:ln w="57150">
              <a:solidFill>
                <a:schemeClr val="tx2">
                  <a:lumMod val="1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srgbClr val="162130"/>
                </a:solidFill>
                <a:latin typeface="Calibri"/>
              </a:endParaRPr>
            </a:p>
          </p:txBody>
        </p:sp>
        <p:sp>
          <p:nvSpPr>
            <p:cNvPr id="25" name="Line 23">
              <a:extLst>
                <a:ext uri="{FF2B5EF4-FFF2-40B4-BE49-F238E27FC236}">
                  <a16:creationId xmlns="" xmlns:a16="http://schemas.microsoft.com/office/drawing/2014/main" id="{30343939-DB62-4F71-9200-92F76CACC4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4" y="2790"/>
              <a:ext cx="0" cy="331"/>
            </a:xfrm>
            <a:prstGeom prst="line">
              <a:avLst/>
            </a:prstGeom>
            <a:noFill/>
            <a:ln w="38100">
              <a:solidFill>
                <a:schemeClr val="tx2">
                  <a:lumMod val="1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srgbClr val="162130"/>
                </a:solidFill>
                <a:latin typeface="Calibri"/>
              </a:endParaRPr>
            </a:p>
          </p:txBody>
        </p:sp>
      </p:grpSp>
      <p:sp>
        <p:nvSpPr>
          <p:cNvPr id="29" name="Text Box 27">
            <a:extLst>
              <a:ext uri="{FF2B5EF4-FFF2-40B4-BE49-F238E27FC236}">
                <a16:creationId xmlns="" xmlns:a16="http://schemas.microsoft.com/office/drawing/2014/main" id="{7E7FCEEE-7A91-4D63-8099-552964331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1421" y="3994304"/>
            <a:ext cx="28448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2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giờ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20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phút</a:t>
            </a:r>
            <a:endParaRPr lang="en-US" altLang="en-US" sz="3000" b="1" dirty="0">
              <a:solidFill>
                <a:srgbClr val="162130"/>
              </a:solidFill>
              <a:cs typeface="Calibri" panose="020F0502020204030204" pitchFamily="34" charset="0"/>
            </a:endParaRPr>
          </a:p>
        </p:txBody>
      </p:sp>
      <p:sp>
        <p:nvSpPr>
          <p:cNvPr id="30" name="Text Box 28">
            <a:extLst>
              <a:ext uri="{FF2B5EF4-FFF2-40B4-BE49-F238E27FC236}">
                <a16:creationId xmlns="" xmlns:a16="http://schemas.microsoft.com/office/drawing/2014/main" id="{56BAF75D-3148-441C-A3C7-34C2DA805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6155" y="3852632"/>
            <a:ext cx="175048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35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phút</a:t>
            </a:r>
            <a:endParaRPr lang="en-US" altLang="en-US" sz="3000" b="1" dirty="0">
              <a:solidFill>
                <a:srgbClr val="162130"/>
              </a:solidFill>
              <a:cs typeface="Calibri" panose="020F0502020204030204" pitchFamily="34" charset="0"/>
            </a:endParaRPr>
          </a:p>
        </p:txBody>
      </p:sp>
      <p:sp>
        <p:nvSpPr>
          <p:cNvPr id="31" name="AutoShape 29">
            <a:extLst>
              <a:ext uri="{FF2B5EF4-FFF2-40B4-BE49-F238E27FC236}">
                <a16:creationId xmlns="" xmlns:a16="http://schemas.microsoft.com/office/drawing/2014/main" id="{BA9B3110-F3F2-4DDA-AD0B-D3173E1FBE10}"/>
              </a:ext>
            </a:extLst>
          </p:cNvPr>
          <p:cNvSpPr>
            <a:spLocks/>
          </p:cNvSpPr>
          <p:nvPr/>
        </p:nvSpPr>
        <p:spPr bwMode="auto">
          <a:xfrm rot="16200000">
            <a:off x="2767310" y="1794204"/>
            <a:ext cx="268819" cy="3546472"/>
          </a:xfrm>
          <a:prstGeom prst="leftBrace">
            <a:avLst>
              <a:gd name="adj1" fmla="val 141667"/>
              <a:gd name="adj2" fmla="val 50000"/>
            </a:avLst>
          </a:prstGeom>
          <a:ln>
            <a:headEnd/>
            <a:tailEnd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vert="eaVert" wrap="none" anchor="ctr"/>
          <a:lstStyle/>
          <a:p>
            <a:pPr defTabSz="1219020"/>
            <a:endParaRPr lang="en-US" altLang="en-US" sz="3200">
              <a:solidFill>
                <a:srgbClr val="162130"/>
              </a:solidFill>
              <a:latin typeface="Times New Roman" pitchFamily="18" charset="0"/>
            </a:endParaRPr>
          </a:p>
        </p:txBody>
      </p:sp>
      <p:sp>
        <p:nvSpPr>
          <p:cNvPr id="32" name="AutoShape 30">
            <a:extLst>
              <a:ext uri="{FF2B5EF4-FFF2-40B4-BE49-F238E27FC236}">
                <a16:creationId xmlns="" xmlns:a16="http://schemas.microsoft.com/office/drawing/2014/main" id="{556176D0-D1EB-4844-A2AD-46FD83F61193}"/>
              </a:ext>
            </a:extLst>
          </p:cNvPr>
          <p:cNvSpPr>
            <a:spLocks/>
          </p:cNvSpPr>
          <p:nvPr/>
        </p:nvSpPr>
        <p:spPr bwMode="auto">
          <a:xfrm rot="16200000">
            <a:off x="7634501" y="559775"/>
            <a:ext cx="443423" cy="6138006"/>
          </a:xfrm>
          <a:prstGeom prst="leftBrace">
            <a:avLst>
              <a:gd name="adj1" fmla="val 96645"/>
              <a:gd name="adj2" fmla="val 50000"/>
            </a:avLst>
          </a:prstGeom>
          <a:ln>
            <a:headEnd/>
            <a:tailEnd/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vert="eaVert" wrap="none" anchor="ctr"/>
          <a:lstStyle/>
          <a:p>
            <a:pPr defTabSz="1219020"/>
            <a:endParaRPr lang="en-US" altLang="en-US" sz="3200">
              <a:solidFill>
                <a:srgbClr val="162130"/>
              </a:solidFill>
              <a:latin typeface="Times New Roman" pitchFamily="18" charset="0"/>
            </a:endParaRPr>
          </a:p>
        </p:txBody>
      </p:sp>
      <p:sp>
        <p:nvSpPr>
          <p:cNvPr id="33" name="AutoShape 31">
            <a:extLst>
              <a:ext uri="{FF2B5EF4-FFF2-40B4-BE49-F238E27FC236}">
                <a16:creationId xmlns="" xmlns:a16="http://schemas.microsoft.com/office/drawing/2014/main" id="{09D2D434-7CC6-461D-91A7-DFD30AF830EC}"/>
              </a:ext>
            </a:extLst>
          </p:cNvPr>
          <p:cNvSpPr>
            <a:spLocks/>
          </p:cNvSpPr>
          <p:nvPr/>
        </p:nvSpPr>
        <p:spPr bwMode="auto">
          <a:xfrm rot="5400000">
            <a:off x="5775143" y="-1951947"/>
            <a:ext cx="461433" cy="9910233"/>
          </a:xfrm>
          <a:prstGeom prst="leftBrace">
            <a:avLst>
              <a:gd name="adj1" fmla="val 140297"/>
              <a:gd name="adj2" fmla="val 49995"/>
            </a:avLst>
          </a:prstGeom>
          <a:noFill/>
          <a:ln w="28575">
            <a:solidFill>
              <a:srgbClr val="FF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defTabSz="1219020"/>
            <a:endParaRPr lang="en-US" altLang="en-US" sz="3200">
              <a:solidFill>
                <a:srgbClr val="162130"/>
              </a:solidFill>
              <a:latin typeface="Times New Roman" pitchFamily="18" charset="0"/>
            </a:endParaRPr>
          </a:p>
        </p:txBody>
      </p:sp>
      <p:sp>
        <p:nvSpPr>
          <p:cNvPr id="34" name="Text Box 32">
            <a:extLst>
              <a:ext uri="{FF2B5EF4-FFF2-40B4-BE49-F238E27FC236}">
                <a16:creationId xmlns="" xmlns:a16="http://schemas.microsoft.com/office/drawing/2014/main" id="{27628357-A1F3-429E-81A0-15DE22E8F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6639" y="2007416"/>
            <a:ext cx="437147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1219020">
              <a:spcBef>
                <a:spcPct val="50000"/>
              </a:spcBef>
            </a:pPr>
            <a:r>
              <a:rPr lang="en-US" altLang="en-US" sz="4000" b="1">
                <a:solidFill>
                  <a:srgbClr val="A81916"/>
                </a:solidFill>
                <a:cs typeface="Calibri" panose="020F0502020204030204" pitchFamily="34" charset="0"/>
              </a:rPr>
              <a:t>? thời gian</a:t>
            </a:r>
            <a:endParaRPr lang="en-US" altLang="en-US" sz="2400" b="1" dirty="0">
              <a:solidFill>
                <a:srgbClr val="A81916"/>
              </a:solidFill>
              <a:cs typeface="Calibri" panose="020F0502020204030204" pitchFamily="34" charset="0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="" xmlns:a16="http://schemas.microsoft.com/office/drawing/2014/main" id="{AEE19873-965F-4424-B432-98C52321581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" t="5296" r="75141" b="39092"/>
          <a:stretch/>
        </p:blipFill>
        <p:spPr>
          <a:xfrm>
            <a:off x="303071" y="1935435"/>
            <a:ext cx="1254879" cy="1600201"/>
          </a:xfrm>
          <a:prstGeom prst="rect">
            <a:avLst/>
          </a:prstGeom>
        </p:spPr>
      </p:pic>
      <p:sp>
        <p:nvSpPr>
          <p:cNvPr id="37" name="Text Box 6">
            <a:extLst>
              <a:ext uri="{FF2B5EF4-FFF2-40B4-BE49-F238E27FC236}">
                <a16:creationId xmlns="" xmlns:a16="http://schemas.microsoft.com/office/drawing/2014/main" id="{9A58D59A-C616-45AE-8F5B-F402A5ACA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191" y="5115589"/>
            <a:ext cx="10657184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1219020"/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Thời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gian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Lâm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đi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từ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nhà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đến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Viện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Bảo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tàng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Lịch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sử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là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:</a:t>
            </a:r>
          </a:p>
          <a:p>
            <a:pPr algn="ctr" defTabSz="1219020"/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35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phút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+ 2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giờ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20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phút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= 2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giờ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55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phút</a:t>
            </a:r>
            <a:endParaRPr lang="en-US" altLang="en-US" sz="3000" b="1" dirty="0">
              <a:solidFill>
                <a:srgbClr val="162130"/>
              </a:solidFill>
              <a:cs typeface="Calibri" panose="020F0502020204030204" pitchFamily="34" charset="0"/>
            </a:endParaRPr>
          </a:p>
          <a:p>
            <a:pPr algn="ctr" defTabSz="1219020"/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        </a:t>
            </a:r>
            <a:r>
              <a:rPr lang="en-US" altLang="en-US" sz="3000" b="1" u="sng" dirty="0" err="1">
                <a:solidFill>
                  <a:srgbClr val="162130"/>
                </a:solidFill>
                <a:cs typeface="Calibri" panose="020F0502020204030204" pitchFamily="34" charset="0"/>
              </a:rPr>
              <a:t>Đáp</a:t>
            </a:r>
            <a:r>
              <a:rPr lang="en-US" altLang="en-US" sz="3000" b="1" u="sng" dirty="0">
                <a:solidFill>
                  <a:srgbClr val="162130"/>
                </a:solidFill>
                <a:cs typeface="Calibri" panose="020F0502020204030204" pitchFamily="34" charset="0"/>
              </a:rPr>
              <a:t> </a:t>
            </a:r>
            <a:r>
              <a:rPr lang="en-US" altLang="en-US" sz="3000" b="1" u="sng" dirty="0" err="1">
                <a:solidFill>
                  <a:srgbClr val="162130"/>
                </a:solidFill>
                <a:cs typeface="Calibri" panose="020F0502020204030204" pitchFamily="34" charset="0"/>
              </a:rPr>
              <a:t>số</a:t>
            </a:r>
            <a:r>
              <a:rPr lang="en-US" altLang="en-US" sz="3000" b="1" u="sng" dirty="0">
                <a:solidFill>
                  <a:srgbClr val="162130"/>
                </a:solidFill>
                <a:cs typeface="Calibri" panose="020F0502020204030204" pitchFamily="34" charset="0"/>
              </a:rPr>
              <a:t>: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2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giờ</a:t>
            </a:r>
            <a:r>
              <a:rPr lang="en-US" altLang="en-US" sz="3000" b="1" dirty="0">
                <a:solidFill>
                  <a:srgbClr val="162130"/>
                </a:solidFill>
                <a:cs typeface="Calibri" panose="020F0502020204030204" pitchFamily="34" charset="0"/>
              </a:rPr>
              <a:t> 55 </a:t>
            </a:r>
            <a:r>
              <a:rPr lang="en-US" altLang="en-US" sz="3000" b="1" dirty="0" err="1">
                <a:solidFill>
                  <a:srgbClr val="162130"/>
                </a:solidFill>
                <a:cs typeface="Calibri" panose="020F0502020204030204" pitchFamily="34" charset="0"/>
              </a:rPr>
              <a:t>phút</a:t>
            </a:r>
            <a:endParaRPr lang="en-US" altLang="en-US" sz="3000" b="1" dirty="0">
              <a:solidFill>
                <a:srgbClr val="162130"/>
              </a:solidFill>
              <a:cs typeface="Calibri" panose="020F0502020204030204" pitchFamily="34" charset="0"/>
            </a:endParaRPr>
          </a:p>
        </p:txBody>
      </p:sp>
      <p:sp>
        <p:nvSpPr>
          <p:cNvPr id="38" name="Text Box 4">
            <a:extLst>
              <a:ext uri="{FF2B5EF4-FFF2-40B4-BE49-F238E27FC236}">
                <a16:creationId xmlns="" xmlns:a16="http://schemas.microsoft.com/office/drawing/2014/main" id="{FA6832DF-8F5F-4F64-B5B9-ACD837B3B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8559" y="4605453"/>
            <a:ext cx="25146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1219020">
              <a:spcBef>
                <a:spcPct val="50000"/>
              </a:spcBef>
            </a:pPr>
            <a:r>
              <a:rPr lang="en-US" altLang="en-US" sz="3000" b="1" u="sng">
                <a:solidFill>
                  <a:srgbClr val="FF3300"/>
                </a:solidFill>
                <a:cs typeface="Calibri" panose="020F0502020204030204" pitchFamily="34" charset="0"/>
              </a:rPr>
              <a:t>Giải</a:t>
            </a:r>
            <a:endParaRPr lang="en-US" altLang="en-US" sz="3000" b="1" u="sng" dirty="0">
              <a:solidFill>
                <a:srgbClr val="FF3300"/>
              </a:solidFill>
              <a:cs typeface="Calibri" panose="020F0502020204030204" pitchFamily="34" charset="0"/>
            </a:endParaRPr>
          </a:p>
        </p:txBody>
      </p:sp>
      <p:pic>
        <p:nvPicPr>
          <p:cNvPr id="39" name="Picture 38">
            <a:extLst>
              <a:ext uri="{FF2B5EF4-FFF2-40B4-BE49-F238E27FC236}">
                <a16:creationId xmlns="" xmlns:a16="http://schemas.microsoft.com/office/drawing/2014/main" id="{B5846028-E4BF-4AF8-AE11-30A8A5E4262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08" r="36125" b="50365"/>
          <a:stretch/>
        </p:blipFill>
        <p:spPr>
          <a:xfrm>
            <a:off x="3952902" y="2217626"/>
            <a:ext cx="3436296" cy="1305063"/>
          </a:xfrm>
          <a:prstGeom prst="rect">
            <a:avLst/>
          </a:prstGeom>
        </p:spPr>
      </p:pic>
      <p:pic>
        <p:nvPicPr>
          <p:cNvPr id="42" name="Picture 2">
            <a:extLst>
              <a:ext uri="{FF2B5EF4-FFF2-40B4-BE49-F238E27FC236}">
                <a16:creationId xmlns="" xmlns:a16="http://schemas.microsoft.com/office/drawing/2014/main" id="{E3646490-A478-4A42-A9D2-008C384231E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428147" y="3600258"/>
            <a:ext cx="1067693" cy="1007514"/>
          </a:xfrm>
          <a:prstGeom prst="rect">
            <a:avLst/>
          </a:prstGeom>
        </p:spPr>
      </p:pic>
      <p:pic>
        <p:nvPicPr>
          <p:cNvPr id="43" name="Picture 2">
            <a:extLst>
              <a:ext uri="{FF2B5EF4-FFF2-40B4-BE49-F238E27FC236}">
                <a16:creationId xmlns="" xmlns:a16="http://schemas.microsoft.com/office/drawing/2014/main" id="{68FE6EF3-8F92-4BE8-A2B7-2855EC8C61FB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874956" y="3718327"/>
            <a:ext cx="1437999" cy="1065917"/>
          </a:xfrm>
          <a:prstGeom prst="rect">
            <a:avLst/>
          </a:prstGeom>
        </p:spPr>
      </p:pic>
      <p:pic>
        <p:nvPicPr>
          <p:cNvPr id="44" name="Picture 2">
            <a:extLst>
              <a:ext uri="{FF2B5EF4-FFF2-40B4-BE49-F238E27FC236}">
                <a16:creationId xmlns="" xmlns:a16="http://schemas.microsoft.com/office/drawing/2014/main" id="{CC6BF991-649E-43B0-8033-9E9C6DEB123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10401079" y="3679123"/>
            <a:ext cx="1105121" cy="1105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02735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2.59259E-6 L 0.31068 -0.0118 " pathEditMode="relative" rAng="0" ptsTypes="AA">
                                      <p:cBhvr>
                                        <p:cTn id="43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34" y="-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48148E-6 L 0.4431 -0.00023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8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8" grpId="0"/>
      <p:bldP spid="29" grpId="0"/>
      <p:bldP spid="30" grpId="0"/>
      <p:bldP spid="31" grpId="0" animBg="1"/>
      <p:bldP spid="32" grpId="0" animBg="1"/>
      <p:bldP spid="33" grpId="0" animBg="1"/>
      <p:bldP spid="34" grpId="0"/>
      <p:bldP spid="3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E56EB481-FE0F-452F-93AB-FF16CA25B12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" b="8"/>
          <a:stretch/>
        </p:blipFill>
        <p:spPr>
          <a:xfrm>
            <a:off x="1128026" y="-41211"/>
            <a:ext cx="9721820" cy="2483367"/>
          </a:xfrm>
          <a:prstGeom prst="rect">
            <a:avLst/>
          </a:prstGeom>
        </p:spPr>
      </p:pic>
      <p:sp>
        <p:nvSpPr>
          <p:cNvPr id="4050" name="Google Shape;4050;p33"/>
          <p:cNvSpPr txBox="1">
            <a:spLocks noGrp="1"/>
          </p:cNvSpPr>
          <p:nvPr>
            <p:ph type="title"/>
          </p:nvPr>
        </p:nvSpPr>
        <p:spPr>
          <a:xfrm>
            <a:off x="2420470" y="424785"/>
            <a:ext cx="7678271" cy="113019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>
                <a:solidFill>
                  <a:srgbClr val="FF3300"/>
                </a:solidFill>
              </a:rPr>
              <a:t>CỘNG SỐ ĐO THỜI GIAN</a:t>
            </a:r>
            <a:endParaRPr sz="4800" dirty="0">
              <a:solidFill>
                <a:srgbClr val="FF33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4BA5BC39-7AD0-4670-AA71-13389A7BED25}"/>
              </a:ext>
            </a:extLst>
          </p:cNvPr>
          <p:cNvSpPr txBox="1"/>
          <p:nvPr/>
        </p:nvSpPr>
        <p:spPr>
          <a:xfrm>
            <a:off x="1141473" y="1967184"/>
            <a:ext cx="11063974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đơn vị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kern="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altLang="en-US" sz="3600" b="1" kern="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600" b="1" kern="0" dirty="0">
              <a:solidFill>
                <a:srgbClr val="16213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25AA0BF8-BDB8-4A59-ADA8-0644DDFC4F1D}"/>
              </a:ext>
            </a:extLst>
          </p:cNvPr>
          <p:cNvSpPr txBox="1"/>
          <p:nvPr/>
        </p:nvSpPr>
        <p:spPr>
          <a:xfrm>
            <a:off x="1128025" y="3196426"/>
            <a:ext cx="1085330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ộng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3600" b="1" dirty="0">
                <a:solidFill>
                  <a:srgbClr val="94E76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3600" b="1" dirty="0">
              <a:solidFill>
                <a:srgbClr val="94E76E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Rectangle 26">
            <a:extLst>
              <a:ext uri="{FF2B5EF4-FFF2-40B4-BE49-F238E27FC236}">
                <a16:creationId xmlns="" xmlns:a16="http://schemas.microsoft.com/office/drawing/2014/main" id="{95703FCC-5FFF-45BC-A844-5113428F9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8023" y="4467730"/>
            <a:ext cx="10947435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liền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kề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mối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altLang="en-US" sz="36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6CCB3508-D5E3-4F97-919D-7079FD6D46D5}"/>
              </a:ext>
            </a:extLst>
          </p:cNvPr>
          <p:cNvGrpSpPr/>
          <p:nvPr/>
        </p:nvGrpSpPr>
        <p:grpSpPr>
          <a:xfrm rot="20556087">
            <a:off x="277135" y="1928577"/>
            <a:ext cx="747494" cy="895895"/>
            <a:chOff x="5500906" y="2194433"/>
            <a:chExt cx="1190188" cy="1734095"/>
          </a:xfrm>
        </p:grpSpPr>
        <p:sp>
          <p:nvSpPr>
            <p:cNvPr id="47" name="Google Shape;4060;p33">
              <a:extLst>
                <a:ext uri="{FF2B5EF4-FFF2-40B4-BE49-F238E27FC236}">
                  <a16:creationId xmlns="" xmlns:a16="http://schemas.microsoft.com/office/drawing/2014/main" id="{0255266D-BED8-4B72-9A0B-F16010BCDE58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061;p33">
              <a:extLst>
                <a:ext uri="{FF2B5EF4-FFF2-40B4-BE49-F238E27FC236}">
                  <a16:creationId xmlns="" xmlns:a16="http://schemas.microsoft.com/office/drawing/2014/main" id="{3A866D5C-761D-4179-9E17-765D354495FE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062;p33">
              <a:extLst>
                <a:ext uri="{FF2B5EF4-FFF2-40B4-BE49-F238E27FC236}">
                  <a16:creationId xmlns="" xmlns:a16="http://schemas.microsoft.com/office/drawing/2014/main" id="{96F12A34-4570-4570-8AC9-A99B54157E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4063;p33">
              <a:extLst>
                <a:ext uri="{FF2B5EF4-FFF2-40B4-BE49-F238E27FC236}">
                  <a16:creationId xmlns="" xmlns:a16="http://schemas.microsoft.com/office/drawing/2014/main" id="{B40FF54D-7978-48C8-8B10-CF3112151D8B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4064;p33">
              <a:extLst>
                <a:ext uri="{FF2B5EF4-FFF2-40B4-BE49-F238E27FC236}">
                  <a16:creationId xmlns="" xmlns:a16="http://schemas.microsoft.com/office/drawing/2014/main" id="{DFD01F52-56FE-42E2-98C6-1C0A9EAE8EA5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4065;p33">
              <a:extLst>
                <a:ext uri="{FF2B5EF4-FFF2-40B4-BE49-F238E27FC236}">
                  <a16:creationId xmlns="" xmlns:a16="http://schemas.microsoft.com/office/drawing/2014/main" id="{C94DD3BB-AB48-4B2A-B785-38DE838247A4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4066;p33">
              <a:extLst>
                <a:ext uri="{FF2B5EF4-FFF2-40B4-BE49-F238E27FC236}">
                  <a16:creationId xmlns="" xmlns:a16="http://schemas.microsoft.com/office/drawing/2014/main" id="{A6BC6C57-7960-4437-B20C-A40659589A4F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4067;p33">
              <a:extLst>
                <a:ext uri="{FF2B5EF4-FFF2-40B4-BE49-F238E27FC236}">
                  <a16:creationId xmlns="" xmlns:a16="http://schemas.microsoft.com/office/drawing/2014/main" id="{B8916055-FF69-498D-A19B-30373A21294D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4068;p33">
              <a:extLst>
                <a:ext uri="{FF2B5EF4-FFF2-40B4-BE49-F238E27FC236}">
                  <a16:creationId xmlns="" xmlns:a16="http://schemas.microsoft.com/office/drawing/2014/main" id="{5EBC1781-3BB1-4E31-8807-37D7C3AB9B80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="" xmlns:a16="http://schemas.microsoft.com/office/drawing/2014/main" id="{6CCB3508-D5E3-4F97-919D-7079FD6D46D5}"/>
              </a:ext>
            </a:extLst>
          </p:cNvPr>
          <p:cNvGrpSpPr/>
          <p:nvPr/>
        </p:nvGrpSpPr>
        <p:grpSpPr>
          <a:xfrm rot="20556087">
            <a:off x="343633" y="3260833"/>
            <a:ext cx="747494" cy="895895"/>
            <a:chOff x="5500906" y="2194433"/>
            <a:chExt cx="1190188" cy="1734095"/>
          </a:xfrm>
        </p:grpSpPr>
        <p:sp>
          <p:nvSpPr>
            <p:cNvPr id="57" name="Google Shape;4060;p33">
              <a:extLst>
                <a:ext uri="{FF2B5EF4-FFF2-40B4-BE49-F238E27FC236}">
                  <a16:creationId xmlns="" xmlns:a16="http://schemas.microsoft.com/office/drawing/2014/main" id="{0255266D-BED8-4B72-9A0B-F16010BCDE58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4061;p33">
              <a:extLst>
                <a:ext uri="{FF2B5EF4-FFF2-40B4-BE49-F238E27FC236}">
                  <a16:creationId xmlns="" xmlns:a16="http://schemas.microsoft.com/office/drawing/2014/main" id="{3A866D5C-761D-4179-9E17-765D354495FE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4062;p33">
              <a:extLst>
                <a:ext uri="{FF2B5EF4-FFF2-40B4-BE49-F238E27FC236}">
                  <a16:creationId xmlns="" xmlns:a16="http://schemas.microsoft.com/office/drawing/2014/main" id="{96F12A34-4570-4570-8AC9-A99B54157E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4063;p33">
              <a:extLst>
                <a:ext uri="{FF2B5EF4-FFF2-40B4-BE49-F238E27FC236}">
                  <a16:creationId xmlns="" xmlns:a16="http://schemas.microsoft.com/office/drawing/2014/main" id="{B40FF54D-7978-48C8-8B10-CF3112151D8B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4064;p33">
              <a:extLst>
                <a:ext uri="{FF2B5EF4-FFF2-40B4-BE49-F238E27FC236}">
                  <a16:creationId xmlns="" xmlns:a16="http://schemas.microsoft.com/office/drawing/2014/main" id="{DFD01F52-56FE-42E2-98C6-1C0A9EAE8EA5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4065;p33">
              <a:extLst>
                <a:ext uri="{FF2B5EF4-FFF2-40B4-BE49-F238E27FC236}">
                  <a16:creationId xmlns="" xmlns:a16="http://schemas.microsoft.com/office/drawing/2014/main" id="{C94DD3BB-AB48-4B2A-B785-38DE838247A4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4066;p33">
              <a:extLst>
                <a:ext uri="{FF2B5EF4-FFF2-40B4-BE49-F238E27FC236}">
                  <a16:creationId xmlns="" xmlns:a16="http://schemas.microsoft.com/office/drawing/2014/main" id="{A6BC6C57-7960-4437-B20C-A40659589A4F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4067;p33">
              <a:extLst>
                <a:ext uri="{FF2B5EF4-FFF2-40B4-BE49-F238E27FC236}">
                  <a16:creationId xmlns="" xmlns:a16="http://schemas.microsoft.com/office/drawing/2014/main" id="{B8916055-FF69-498D-A19B-30373A21294D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4068;p33">
              <a:extLst>
                <a:ext uri="{FF2B5EF4-FFF2-40B4-BE49-F238E27FC236}">
                  <a16:creationId xmlns="" xmlns:a16="http://schemas.microsoft.com/office/drawing/2014/main" id="{5EBC1781-3BB1-4E31-8807-37D7C3AB9B80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="" xmlns:a16="http://schemas.microsoft.com/office/drawing/2014/main" id="{6CCB3508-D5E3-4F97-919D-7079FD6D46D5}"/>
              </a:ext>
            </a:extLst>
          </p:cNvPr>
          <p:cNvGrpSpPr/>
          <p:nvPr/>
        </p:nvGrpSpPr>
        <p:grpSpPr>
          <a:xfrm rot="20556087">
            <a:off x="382239" y="4514873"/>
            <a:ext cx="747494" cy="895895"/>
            <a:chOff x="5500906" y="2194433"/>
            <a:chExt cx="1190188" cy="1734095"/>
          </a:xfrm>
        </p:grpSpPr>
        <p:sp>
          <p:nvSpPr>
            <p:cNvPr id="67" name="Google Shape;4060;p33">
              <a:extLst>
                <a:ext uri="{FF2B5EF4-FFF2-40B4-BE49-F238E27FC236}">
                  <a16:creationId xmlns="" xmlns:a16="http://schemas.microsoft.com/office/drawing/2014/main" id="{0255266D-BED8-4B72-9A0B-F16010BCDE58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4061;p33">
              <a:extLst>
                <a:ext uri="{FF2B5EF4-FFF2-40B4-BE49-F238E27FC236}">
                  <a16:creationId xmlns="" xmlns:a16="http://schemas.microsoft.com/office/drawing/2014/main" id="{3A866D5C-761D-4179-9E17-765D354495FE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4062;p33">
              <a:extLst>
                <a:ext uri="{FF2B5EF4-FFF2-40B4-BE49-F238E27FC236}">
                  <a16:creationId xmlns="" xmlns:a16="http://schemas.microsoft.com/office/drawing/2014/main" id="{96F12A34-4570-4570-8AC9-A99B54157E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4063;p33">
              <a:extLst>
                <a:ext uri="{FF2B5EF4-FFF2-40B4-BE49-F238E27FC236}">
                  <a16:creationId xmlns="" xmlns:a16="http://schemas.microsoft.com/office/drawing/2014/main" id="{B40FF54D-7978-48C8-8B10-CF3112151D8B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4064;p33">
              <a:extLst>
                <a:ext uri="{FF2B5EF4-FFF2-40B4-BE49-F238E27FC236}">
                  <a16:creationId xmlns="" xmlns:a16="http://schemas.microsoft.com/office/drawing/2014/main" id="{DFD01F52-56FE-42E2-98C6-1C0A9EAE8EA5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4065;p33">
              <a:extLst>
                <a:ext uri="{FF2B5EF4-FFF2-40B4-BE49-F238E27FC236}">
                  <a16:creationId xmlns="" xmlns:a16="http://schemas.microsoft.com/office/drawing/2014/main" id="{C94DD3BB-AB48-4B2A-B785-38DE838247A4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4066;p33">
              <a:extLst>
                <a:ext uri="{FF2B5EF4-FFF2-40B4-BE49-F238E27FC236}">
                  <a16:creationId xmlns="" xmlns:a16="http://schemas.microsoft.com/office/drawing/2014/main" id="{A6BC6C57-7960-4437-B20C-A40659589A4F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4067;p33">
              <a:extLst>
                <a:ext uri="{FF2B5EF4-FFF2-40B4-BE49-F238E27FC236}">
                  <a16:creationId xmlns="" xmlns:a16="http://schemas.microsoft.com/office/drawing/2014/main" id="{B8916055-FF69-498D-A19B-30373A21294D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4068;p33">
              <a:extLst>
                <a:ext uri="{FF2B5EF4-FFF2-40B4-BE49-F238E27FC236}">
                  <a16:creationId xmlns="" xmlns:a16="http://schemas.microsoft.com/office/drawing/2014/main" id="{5EBC1781-3BB1-4E31-8807-37D7C3AB9B80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546598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0" grpId="0"/>
      <p:bldP spid="41" grpId="0"/>
      <p:bldP spid="44" grpId="0"/>
      <p:bldP spid="4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2" name="Google Shape;10962;p73"/>
          <p:cNvSpPr/>
          <p:nvPr/>
        </p:nvSpPr>
        <p:spPr>
          <a:xfrm>
            <a:off x="5451979" y="59909"/>
            <a:ext cx="2247900" cy="1111232"/>
          </a:xfrm>
          <a:custGeom>
            <a:avLst/>
            <a:gdLst/>
            <a:ahLst/>
            <a:cxnLst/>
            <a:rect l="l" t="t" r="r" b="b"/>
            <a:pathLst>
              <a:path w="128016" h="84391" extrusionOk="0">
                <a:moveTo>
                  <a:pt x="0" y="84391"/>
                </a:moveTo>
                <a:lnTo>
                  <a:pt x="128016" y="79819"/>
                </a:lnTo>
                <a:lnTo>
                  <a:pt x="127841" y="0"/>
                </a:lnTo>
                <a:lnTo>
                  <a:pt x="2787" y="3876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>
              <a:solidFill>
                <a:srgbClr val="162130"/>
              </a:solidFill>
            </a:endParaRPr>
          </a:p>
        </p:txBody>
      </p:sp>
      <p:sp>
        <p:nvSpPr>
          <p:cNvPr id="10964" name="Google Shape;10964;p73"/>
          <p:cNvSpPr txBox="1">
            <a:spLocks noGrp="1"/>
          </p:cNvSpPr>
          <p:nvPr>
            <p:ph type="subTitle" idx="1"/>
          </p:nvPr>
        </p:nvSpPr>
        <p:spPr>
          <a:xfrm>
            <a:off x="5494893" y="183827"/>
            <a:ext cx="2549060" cy="84100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en" sz="4000">
                <a:solidFill>
                  <a:srgbClr val="FF3300"/>
                </a:solidFill>
                <a:latin typeface="#9Slide03 BoosterNextFYBlack" panose="02000A03000000020004" pitchFamily="2" charset="0"/>
              </a:rPr>
              <a:t>DẶN DÒ</a:t>
            </a:r>
            <a:endParaRPr sz="4000">
              <a:solidFill>
                <a:srgbClr val="FF3300"/>
              </a:solidFill>
              <a:latin typeface="#9Slide03 BoosterNextFYBlack" panose="02000A03000000020004" pitchFamily="2" charset="0"/>
            </a:endParaRPr>
          </a:p>
        </p:txBody>
      </p:sp>
      <p:grpSp>
        <p:nvGrpSpPr>
          <p:cNvPr id="10965" name="Google Shape;10965;p73"/>
          <p:cNvGrpSpPr/>
          <p:nvPr/>
        </p:nvGrpSpPr>
        <p:grpSpPr>
          <a:xfrm>
            <a:off x="2270629" y="1388716"/>
            <a:ext cx="8610600" cy="5554480"/>
            <a:chOff x="640172" y="990910"/>
            <a:chExt cx="3931821" cy="3590248"/>
          </a:xfrm>
        </p:grpSpPr>
        <p:sp>
          <p:nvSpPr>
            <p:cNvPr id="10966" name="Google Shape;10966;p73"/>
            <p:cNvSpPr/>
            <p:nvPr/>
          </p:nvSpPr>
          <p:spPr>
            <a:xfrm>
              <a:off x="4374378" y="2990123"/>
              <a:ext cx="31571" cy="60778"/>
            </a:xfrm>
            <a:custGeom>
              <a:avLst/>
              <a:gdLst/>
              <a:ahLst/>
              <a:cxnLst/>
              <a:rect l="l" t="t" r="r" b="b"/>
              <a:pathLst>
                <a:path w="1002" h="1929" extrusionOk="0">
                  <a:moveTo>
                    <a:pt x="746" y="1"/>
                  </a:moveTo>
                  <a:cubicBezTo>
                    <a:pt x="668" y="1"/>
                    <a:pt x="592" y="55"/>
                    <a:pt x="568" y="127"/>
                  </a:cubicBezTo>
                  <a:lnTo>
                    <a:pt x="34" y="1662"/>
                  </a:lnTo>
                  <a:cubicBezTo>
                    <a:pt x="0" y="1762"/>
                    <a:pt x="67" y="1895"/>
                    <a:pt x="167" y="1929"/>
                  </a:cubicBezTo>
                  <a:lnTo>
                    <a:pt x="234" y="1929"/>
                  </a:lnTo>
                  <a:cubicBezTo>
                    <a:pt x="301" y="1929"/>
                    <a:pt x="401" y="1895"/>
                    <a:pt x="434" y="1795"/>
                  </a:cubicBezTo>
                  <a:lnTo>
                    <a:pt x="968" y="294"/>
                  </a:lnTo>
                  <a:cubicBezTo>
                    <a:pt x="1001" y="161"/>
                    <a:pt x="968" y="61"/>
                    <a:pt x="834" y="27"/>
                  </a:cubicBezTo>
                  <a:cubicBezTo>
                    <a:pt x="806" y="9"/>
                    <a:pt x="776" y="1"/>
                    <a:pt x="746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4424821" y="3314871"/>
              <a:ext cx="130347" cy="70262"/>
            </a:xfrm>
            <a:custGeom>
              <a:avLst/>
              <a:gdLst/>
              <a:ahLst/>
              <a:cxnLst/>
              <a:rect l="l" t="t" r="r" b="b"/>
              <a:pathLst>
                <a:path w="4137" h="2230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34" y="361"/>
                    <a:pt x="134" y="395"/>
                  </a:cubicBezTo>
                  <a:cubicBezTo>
                    <a:pt x="1969" y="1295"/>
                    <a:pt x="3737" y="2196"/>
                    <a:pt x="3737" y="2196"/>
                  </a:cubicBezTo>
                  <a:cubicBezTo>
                    <a:pt x="3770" y="2229"/>
                    <a:pt x="3803" y="2229"/>
                    <a:pt x="3837" y="2229"/>
                  </a:cubicBezTo>
                  <a:cubicBezTo>
                    <a:pt x="4037" y="2229"/>
                    <a:pt x="4137" y="1929"/>
                    <a:pt x="3937" y="1829"/>
                  </a:cubicBezTo>
                  <a:cubicBezTo>
                    <a:pt x="3937" y="1829"/>
                    <a:pt x="2135" y="928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1972844" y="3831783"/>
              <a:ext cx="1267547" cy="682106"/>
            </a:xfrm>
            <a:custGeom>
              <a:avLst/>
              <a:gdLst/>
              <a:ahLst/>
              <a:cxnLst/>
              <a:rect l="l" t="t" r="r" b="b"/>
              <a:pathLst>
                <a:path w="40230" h="21649" extrusionOk="0">
                  <a:moveTo>
                    <a:pt x="4637" y="0"/>
                  </a:moveTo>
                  <a:lnTo>
                    <a:pt x="4637" y="10508"/>
                  </a:lnTo>
                  <a:cubicBezTo>
                    <a:pt x="4637" y="13943"/>
                    <a:pt x="3470" y="17279"/>
                    <a:pt x="1368" y="19948"/>
                  </a:cubicBezTo>
                  <a:lnTo>
                    <a:pt x="0" y="21649"/>
                  </a:lnTo>
                  <a:lnTo>
                    <a:pt x="40229" y="21649"/>
                  </a:lnTo>
                  <a:lnTo>
                    <a:pt x="38861" y="19948"/>
                  </a:lnTo>
                  <a:cubicBezTo>
                    <a:pt x="36727" y="17279"/>
                    <a:pt x="35559" y="13943"/>
                    <a:pt x="35592" y="10508"/>
                  </a:cubicBezTo>
                  <a:lnTo>
                    <a:pt x="3559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1965472" y="3824411"/>
              <a:ext cx="1282261" cy="696851"/>
            </a:xfrm>
            <a:custGeom>
              <a:avLst/>
              <a:gdLst/>
              <a:ahLst/>
              <a:cxnLst/>
              <a:rect l="l" t="t" r="r" b="b"/>
              <a:pathLst>
                <a:path w="40697" h="22117" extrusionOk="0">
                  <a:moveTo>
                    <a:pt x="35593" y="468"/>
                  </a:moveTo>
                  <a:lnTo>
                    <a:pt x="35593" y="10742"/>
                  </a:lnTo>
                  <a:cubicBezTo>
                    <a:pt x="35593" y="14211"/>
                    <a:pt x="36760" y="17580"/>
                    <a:pt x="38929" y="20315"/>
                  </a:cubicBezTo>
                  <a:lnTo>
                    <a:pt x="39963" y="21683"/>
                  </a:lnTo>
                  <a:lnTo>
                    <a:pt x="701" y="21683"/>
                  </a:lnTo>
                  <a:lnTo>
                    <a:pt x="1769" y="20349"/>
                  </a:lnTo>
                  <a:cubicBezTo>
                    <a:pt x="3904" y="17613"/>
                    <a:pt x="5105" y="14211"/>
                    <a:pt x="5105" y="10742"/>
                  </a:cubicBezTo>
                  <a:lnTo>
                    <a:pt x="5105" y="468"/>
                  </a:lnTo>
                  <a:close/>
                  <a:moveTo>
                    <a:pt x="4871" y="1"/>
                  </a:moveTo>
                  <a:cubicBezTo>
                    <a:pt x="4738" y="1"/>
                    <a:pt x="4638" y="101"/>
                    <a:pt x="4638" y="234"/>
                  </a:cubicBezTo>
                  <a:lnTo>
                    <a:pt x="4638" y="10742"/>
                  </a:lnTo>
                  <a:cubicBezTo>
                    <a:pt x="4638" y="14111"/>
                    <a:pt x="3503" y="17380"/>
                    <a:pt x="1402" y="20048"/>
                  </a:cubicBezTo>
                  <a:lnTo>
                    <a:pt x="68" y="21750"/>
                  </a:lnTo>
                  <a:cubicBezTo>
                    <a:pt x="1" y="21816"/>
                    <a:pt x="1" y="21916"/>
                    <a:pt x="34" y="21983"/>
                  </a:cubicBezTo>
                  <a:cubicBezTo>
                    <a:pt x="68" y="22083"/>
                    <a:pt x="134" y="22116"/>
                    <a:pt x="234" y="22116"/>
                  </a:cubicBezTo>
                  <a:lnTo>
                    <a:pt x="40463" y="22116"/>
                  </a:lnTo>
                  <a:cubicBezTo>
                    <a:pt x="40530" y="22116"/>
                    <a:pt x="40630" y="22083"/>
                    <a:pt x="40663" y="21983"/>
                  </a:cubicBezTo>
                  <a:cubicBezTo>
                    <a:pt x="40697" y="21916"/>
                    <a:pt x="40663" y="21816"/>
                    <a:pt x="40630" y="21750"/>
                  </a:cubicBezTo>
                  <a:lnTo>
                    <a:pt x="39262" y="20048"/>
                  </a:lnTo>
                  <a:cubicBezTo>
                    <a:pt x="37161" y="17380"/>
                    <a:pt x="36027" y="14111"/>
                    <a:pt x="36027" y="10742"/>
                  </a:cubicBezTo>
                  <a:lnTo>
                    <a:pt x="36027" y="234"/>
                  </a:lnTo>
                  <a:cubicBezTo>
                    <a:pt x="36027" y="101"/>
                    <a:pt x="35927" y="1"/>
                    <a:pt x="3579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2059017" y="3831783"/>
              <a:ext cx="1094129" cy="563354"/>
            </a:xfrm>
            <a:custGeom>
              <a:avLst/>
              <a:gdLst/>
              <a:ahLst/>
              <a:cxnLst/>
              <a:rect l="l" t="t" r="r" b="b"/>
              <a:pathLst>
                <a:path w="34726" h="17880" extrusionOk="0">
                  <a:moveTo>
                    <a:pt x="1902" y="0"/>
                  </a:moveTo>
                  <a:lnTo>
                    <a:pt x="1902" y="10508"/>
                  </a:lnTo>
                  <a:cubicBezTo>
                    <a:pt x="1902" y="13076"/>
                    <a:pt x="1235" y="15611"/>
                    <a:pt x="1" y="17880"/>
                  </a:cubicBezTo>
                  <a:lnTo>
                    <a:pt x="34725" y="17880"/>
                  </a:lnTo>
                  <a:cubicBezTo>
                    <a:pt x="33491" y="15611"/>
                    <a:pt x="32824" y="13076"/>
                    <a:pt x="32857" y="10508"/>
                  </a:cubicBezTo>
                  <a:lnTo>
                    <a:pt x="32857" y="0"/>
                  </a:ln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1" name="Google Shape;10971;p73"/>
            <p:cNvSpPr/>
            <p:nvPr/>
          </p:nvSpPr>
          <p:spPr>
            <a:xfrm>
              <a:off x="2118945" y="3881156"/>
              <a:ext cx="974306" cy="139830"/>
            </a:xfrm>
            <a:custGeom>
              <a:avLst/>
              <a:gdLst/>
              <a:ahLst/>
              <a:cxnLst/>
              <a:rect l="l" t="t" r="r" b="b"/>
              <a:pathLst>
                <a:path w="30923" h="4438" extrusionOk="0">
                  <a:moveTo>
                    <a:pt x="0" y="1"/>
                  </a:moveTo>
                  <a:lnTo>
                    <a:pt x="0" y="4437"/>
                  </a:lnTo>
                  <a:lnTo>
                    <a:pt x="30922" y="4437"/>
                  </a:lnTo>
                  <a:lnTo>
                    <a:pt x="30922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2" name="Google Shape;10972;p73"/>
            <p:cNvSpPr/>
            <p:nvPr/>
          </p:nvSpPr>
          <p:spPr>
            <a:xfrm>
              <a:off x="2111572" y="3874854"/>
              <a:ext cx="990060" cy="153473"/>
            </a:xfrm>
            <a:custGeom>
              <a:avLst/>
              <a:gdLst/>
              <a:ahLst/>
              <a:cxnLst/>
              <a:rect l="l" t="t" r="r" b="b"/>
              <a:pathLst>
                <a:path w="31423" h="4871" extrusionOk="0">
                  <a:moveTo>
                    <a:pt x="30956" y="468"/>
                  </a:moveTo>
                  <a:lnTo>
                    <a:pt x="30956" y="4437"/>
                  </a:lnTo>
                  <a:lnTo>
                    <a:pt x="468" y="4437"/>
                  </a:ln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lnTo>
                    <a:pt x="1" y="4637"/>
                  </a:lnTo>
                  <a:cubicBezTo>
                    <a:pt x="1" y="4771"/>
                    <a:pt x="101" y="4871"/>
                    <a:pt x="234" y="4871"/>
                  </a:cubicBezTo>
                  <a:lnTo>
                    <a:pt x="31189" y="4871"/>
                  </a:lnTo>
                  <a:cubicBezTo>
                    <a:pt x="31290" y="4871"/>
                    <a:pt x="31423" y="4771"/>
                    <a:pt x="31390" y="4637"/>
                  </a:cubicBezTo>
                  <a:lnTo>
                    <a:pt x="31390" y="201"/>
                  </a:lnTo>
                  <a:cubicBezTo>
                    <a:pt x="31390" y="101"/>
                    <a:pt x="31290" y="1"/>
                    <a:pt x="3115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647544" y="998282"/>
              <a:ext cx="3917107" cy="2938610"/>
            </a:xfrm>
            <a:custGeom>
              <a:avLst/>
              <a:gdLst/>
              <a:ahLst/>
              <a:cxnLst/>
              <a:rect l="l" t="t" r="r" b="b"/>
              <a:pathLst>
                <a:path w="124323" h="93267" extrusionOk="0">
                  <a:moveTo>
                    <a:pt x="3869" y="0"/>
                  </a:moveTo>
                  <a:cubicBezTo>
                    <a:pt x="1735" y="0"/>
                    <a:pt x="0" y="1735"/>
                    <a:pt x="0" y="3870"/>
                  </a:cubicBezTo>
                  <a:lnTo>
                    <a:pt x="0" y="89364"/>
                  </a:lnTo>
                  <a:cubicBezTo>
                    <a:pt x="0" y="91532"/>
                    <a:pt x="1735" y="93267"/>
                    <a:pt x="3869" y="93267"/>
                  </a:cubicBezTo>
                  <a:lnTo>
                    <a:pt x="120453" y="93267"/>
                  </a:lnTo>
                  <a:cubicBezTo>
                    <a:pt x="122621" y="93267"/>
                    <a:pt x="124322" y="91532"/>
                    <a:pt x="124322" y="89364"/>
                  </a:cubicBezTo>
                  <a:lnTo>
                    <a:pt x="124322" y="3870"/>
                  </a:lnTo>
                  <a:cubicBezTo>
                    <a:pt x="124322" y="1735"/>
                    <a:pt x="122621" y="0"/>
                    <a:pt x="12045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640172" y="990910"/>
              <a:ext cx="3931821" cy="2952284"/>
            </a:xfrm>
            <a:custGeom>
              <a:avLst/>
              <a:gdLst/>
              <a:ahLst/>
              <a:cxnLst/>
              <a:rect l="l" t="t" r="r" b="b"/>
              <a:pathLst>
                <a:path w="124790" h="93701" extrusionOk="0">
                  <a:moveTo>
                    <a:pt x="120687" y="468"/>
                  </a:moveTo>
                  <a:cubicBezTo>
                    <a:pt x="122721" y="468"/>
                    <a:pt x="124356" y="2102"/>
                    <a:pt x="124356" y="4104"/>
                  </a:cubicBezTo>
                  <a:lnTo>
                    <a:pt x="124356" y="89598"/>
                  </a:lnTo>
                  <a:cubicBezTo>
                    <a:pt x="124356" y="91633"/>
                    <a:pt x="122721" y="93234"/>
                    <a:pt x="120687" y="93267"/>
                  </a:cubicBezTo>
                  <a:lnTo>
                    <a:pt x="4103" y="93267"/>
                  </a:lnTo>
                  <a:cubicBezTo>
                    <a:pt x="2102" y="93267"/>
                    <a:pt x="468" y="91633"/>
                    <a:pt x="468" y="89598"/>
                  </a:cubicBezTo>
                  <a:lnTo>
                    <a:pt x="468" y="4104"/>
                  </a:lnTo>
                  <a:cubicBezTo>
                    <a:pt x="468" y="2069"/>
                    <a:pt x="2102" y="468"/>
                    <a:pt x="4103" y="468"/>
                  </a:cubicBezTo>
                  <a:close/>
                  <a:moveTo>
                    <a:pt x="4103" y="1"/>
                  </a:moveTo>
                  <a:cubicBezTo>
                    <a:pt x="1835" y="1"/>
                    <a:pt x="1" y="1835"/>
                    <a:pt x="1" y="4104"/>
                  </a:cubicBezTo>
                  <a:lnTo>
                    <a:pt x="1" y="89598"/>
                  </a:lnTo>
                  <a:cubicBezTo>
                    <a:pt x="1" y="91866"/>
                    <a:pt x="1835" y="93701"/>
                    <a:pt x="4103" y="93701"/>
                  </a:cubicBezTo>
                  <a:lnTo>
                    <a:pt x="120687" y="93701"/>
                  </a:lnTo>
                  <a:cubicBezTo>
                    <a:pt x="122955" y="93701"/>
                    <a:pt x="124790" y="91866"/>
                    <a:pt x="124790" y="89598"/>
                  </a:cubicBezTo>
                  <a:lnTo>
                    <a:pt x="124790" y="4104"/>
                  </a:lnTo>
                  <a:cubicBezTo>
                    <a:pt x="124790" y="1835"/>
                    <a:pt x="122955" y="1"/>
                    <a:pt x="1206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5" name="Google Shape;10975;p73"/>
            <p:cNvSpPr/>
            <p:nvPr/>
          </p:nvSpPr>
          <p:spPr>
            <a:xfrm>
              <a:off x="647544" y="3479687"/>
              <a:ext cx="3918147" cy="456166"/>
            </a:xfrm>
            <a:custGeom>
              <a:avLst/>
              <a:gdLst/>
              <a:ahLst/>
              <a:cxnLst/>
              <a:rect l="l" t="t" r="r" b="b"/>
              <a:pathLst>
                <a:path w="124356" h="14478" extrusionOk="0">
                  <a:moveTo>
                    <a:pt x="0" y="0"/>
                  </a:moveTo>
                  <a:lnTo>
                    <a:pt x="0" y="10608"/>
                  </a:lnTo>
                  <a:cubicBezTo>
                    <a:pt x="0" y="12743"/>
                    <a:pt x="1735" y="14477"/>
                    <a:pt x="3869" y="14477"/>
                  </a:cubicBezTo>
                  <a:lnTo>
                    <a:pt x="120453" y="14477"/>
                  </a:lnTo>
                  <a:cubicBezTo>
                    <a:pt x="122621" y="14477"/>
                    <a:pt x="124322" y="12743"/>
                    <a:pt x="124355" y="10608"/>
                  </a:cubicBezTo>
                  <a:lnTo>
                    <a:pt x="124355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6" name="Google Shape;10976;p73"/>
            <p:cNvSpPr/>
            <p:nvPr/>
          </p:nvSpPr>
          <p:spPr>
            <a:xfrm>
              <a:off x="640172" y="3472314"/>
              <a:ext cx="3931821" cy="470880"/>
            </a:xfrm>
            <a:custGeom>
              <a:avLst/>
              <a:gdLst/>
              <a:ahLst/>
              <a:cxnLst/>
              <a:rect l="l" t="t" r="r" b="b"/>
              <a:pathLst>
                <a:path w="124790" h="14945" extrusionOk="0">
                  <a:moveTo>
                    <a:pt x="124356" y="468"/>
                  </a:moveTo>
                  <a:lnTo>
                    <a:pt x="124356" y="10842"/>
                  </a:lnTo>
                  <a:cubicBezTo>
                    <a:pt x="124356" y="12877"/>
                    <a:pt x="122721" y="14478"/>
                    <a:pt x="120687" y="14511"/>
                  </a:cubicBezTo>
                  <a:lnTo>
                    <a:pt x="4103" y="14511"/>
                  </a:lnTo>
                  <a:cubicBezTo>
                    <a:pt x="2102" y="14511"/>
                    <a:pt x="468" y="12877"/>
                    <a:pt x="468" y="10842"/>
                  </a:cubicBez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10842"/>
                  </a:lnTo>
                  <a:cubicBezTo>
                    <a:pt x="1" y="13110"/>
                    <a:pt x="1835" y="14945"/>
                    <a:pt x="4103" y="14945"/>
                  </a:cubicBezTo>
                  <a:lnTo>
                    <a:pt x="120687" y="14945"/>
                  </a:lnTo>
                  <a:cubicBezTo>
                    <a:pt x="122955" y="14945"/>
                    <a:pt x="124790" y="13110"/>
                    <a:pt x="124790" y="10842"/>
                  </a:cubicBezTo>
                  <a:lnTo>
                    <a:pt x="124790" y="234"/>
                  </a:lnTo>
                  <a:cubicBezTo>
                    <a:pt x="124790" y="101"/>
                    <a:pt x="124690" y="1"/>
                    <a:pt x="12458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2509890" y="3635586"/>
              <a:ext cx="169258" cy="144714"/>
            </a:xfrm>
            <a:custGeom>
              <a:avLst/>
              <a:gdLst/>
              <a:ahLst/>
              <a:cxnLst/>
              <a:rect l="l" t="t" r="r" b="b"/>
              <a:pathLst>
                <a:path w="5372" h="4593" extrusionOk="0">
                  <a:moveTo>
                    <a:pt x="3050" y="0"/>
                  </a:moveTo>
                  <a:cubicBezTo>
                    <a:pt x="2480" y="0"/>
                    <a:pt x="1901" y="213"/>
                    <a:pt x="1435" y="690"/>
                  </a:cubicBezTo>
                  <a:cubicBezTo>
                    <a:pt x="1" y="2124"/>
                    <a:pt x="1002" y="4593"/>
                    <a:pt x="3070" y="4593"/>
                  </a:cubicBezTo>
                  <a:cubicBezTo>
                    <a:pt x="4337" y="4593"/>
                    <a:pt x="5371" y="3559"/>
                    <a:pt x="5371" y="2291"/>
                  </a:cubicBezTo>
                  <a:cubicBezTo>
                    <a:pt x="5371" y="918"/>
                    <a:pt x="4232" y="0"/>
                    <a:pt x="30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2500437" y="3628402"/>
              <a:ext cx="185012" cy="159270"/>
            </a:xfrm>
            <a:custGeom>
              <a:avLst/>
              <a:gdLst/>
              <a:ahLst/>
              <a:cxnLst/>
              <a:rect l="l" t="t" r="r" b="b"/>
              <a:pathLst>
                <a:path w="5872" h="5055" extrusionOk="0">
                  <a:moveTo>
                    <a:pt x="3370" y="451"/>
                  </a:moveTo>
                  <a:cubicBezTo>
                    <a:pt x="4504" y="451"/>
                    <a:pt x="5438" y="1385"/>
                    <a:pt x="5438" y="2519"/>
                  </a:cubicBezTo>
                  <a:cubicBezTo>
                    <a:pt x="5438" y="3763"/>
                    <a:pt x="4426" y="4593"/>
                    <a:pt x="3369" y="4593"/>
                  </a:cubicBezTo>
                  <a:cubicBezTo>
                    <a:pt x="2867" y="4593"/>
                    <a:pt x="2354" y="4406"/>
                    <a:pt x="1935" y="3987"/>
                  </a:cubicBezTo>
                  <a:cubicBezTo>
                    <a:pt x="634" y="2686"/>
                    <a:pt x="1535" y="484"/>
                    <a:pt x="3370" y="451"/>
                  </a:cubicBezTo>
                  <a:close/>
                  <a:moveTo>
                    <a:pt x="3342" y="1"/>
                  </a:moveTo>
                  <a:cubicBezTo>
                    <a:pt x="2722" y="1"/>
                    <a:pt x="2087" y="232"/>
                    <a:pt x="1568" y="751"/>
                  </a:cubicBezTo>
                  <a:cubicBezTo>
                    <a:pt x="1" y="2319"/>
                    <a:pt x="1101" y="5054"/>
                    <a:pt x="3370" y="5054"/>
                  </a:cubicBezTo>
                  <a:cubicBezTo>
                    <a:pt x="4771" y="5054"/>
                    <a:pt x="5872" y="3920"/>
                    <a:pt x="5872" y="2519"/>
                  </a:cubicBezTo>
                  <a:cubicBezTo>
                    <a:pt x="5872" y="1008"/>
                    <a:pt x="4637" y="1"/>
                    <a:pt x="33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9" name="Google Shape;10979;p73"/>
            <p:cNvSpPr/>
            <p:nvPr/>
          </p:nvSpPr>
          <p:spPr>
            <a:xfrm>
              <a:off x="1972844" y="4513858"/>
              <a:ext cx="1267547" cy="59959"/>
            </a:xfrm>
            <a:custGeom>
              <a:avLst/>
              <a:gdLst/>
              <a:ahLst/>
              <a:cxnLst/>
              <a:rect l="l" t="t" r="r" b="b"/>
              <a:pathLst>
                <a:path w="40230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40229" y="1902"/>
                  </a:lnTo>
                  <a:lnTo>
                    <a:pt x="40229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0" name="Google Shape;10980;p73"/>
            <p:cNvSpPr/>
            <p:nvPr/>
          </p:nvSpPr>
          <p:spPr>
            <a:xfrm>
              <a:off x="1965472" y="4507399"/>
              <a:ext cx="1282261" cy="73759"/>
            </a:xfrm>
            <a:custGeom>
              <a:avLst/>
              <a:gdLst/>
              <a:ahLst/>
              <a:cxnLst/>
              <a:rect l="l" t="t" r="r" b="b"/>
              <a:pathLst>
                <a:path w="40697" h="2341" extrusionOk="0">
                  <a:moveTo>
                    <a:pt x="40230" y="439"/>
                  </a:moveTo>
                  <a:lnTo>
                    <a:pt x="40230" y="1874"/>
                  </a:lnTo>
                  <a:lnTo>
                    <a:pt x="468" y="1874"/>
                  </a:lnTo>
                  <a:lnTo>
                    <a:pt x="468" y="439"/>
                  </a:lnTo>
                  <a:close/>
                  <a:moveTo>
                    <a:pt x="40505" y="1"/>
                  </a:moveTo>
                  <a:cubicBezTo>
                    <a:pt x="40491" y="1"/>
                    <a:pt x="40477" y="2"/>
                    <a:pt x="40463" y="6"/>
                  </a:cubicBezTo>
                  <a:lnTo>
                    <a:pt x="234" y="6"/>
                  </a:lnTo>
                  <a:cubicBezTo>
                    <a:pt x="101" y="6"/>
                    <a:pt x="1" y="106"/>
                    <a:pt x="1" y="206"/>
                  </a:cubicBezTo>
                  <a:lnTo>
                    <a:pt x="1" y="2107"/>
                  </a:lnTo>
                  <a:cubicBezTo>
                    <a:pt x="1" y="2207"/>
                    <a:pt x="101" y="2341"/>
                    <a:pt x="234" y="2341"/>
                  </a:cubicBezTo>
                  <a:lnTo>
                    <a:pt x="40463" y="2341"/>
                  </a:lnTo>
                  <a:cubicBezTo>
                    <a:pt x="40597" y="2341"/>
                    <a:pt x="40697" y="2207"/>
                    <a:pt x="40697" y="2107"/>
                  </a:cubicBezTo>
                  <a:lnTo>
                    <a:pt x="40697" y="206"/>
                  </a:lnTo>
                  <a:cubicBezTo>
                    <a:pt x="40697" y="117"/>
                    <a:pt x="40617" y="1"/>
                    <a:pt x="40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="" xmlns:a16="http://schemas.microsoft.com/office/drawing/2014/main" id="{6A614DC7-7131-4678-B660-53F54D214E7A}"/>
              </a:ext>
            </a:extLst>
          </p:cNvPr>
          <p:cNvSpPr/>
          <p:nvPr/>
        </p:nvSpPr>
        <p:spPr>
          <a:xfrm>
            <a:off x="2361309" y="3339578"/>
            <a:ext cx="848307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162130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rPr>
              <a:t>2</a:t>
            </a:r>
            <a:r>
              <a:rPr lang="en-US" sz="3600" b="1">
                <a:solidFill>
                  <a:srgbClr val="162130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rPr>
              <a:t>. Chuẩn bị bài: Trừ </a:t>
            </a:r>
            <a:r>
              <a:rPr lang="en-US" sz="3600" b="1" dirty="0" err="1">
                <a:solidFill>
                  <a:srgbClr val="162130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162130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162130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rPr>
              <a:t>đo</a:t>
            </a:r>
            <a:r>
              <a:rPr lang="en-US" sz="3600" b="1" dirty="0">
                <a:solidFill>
                  <a:srgbClr val="162130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rPr>
              <a:t> </a:t>
            </a:r>
            <a:r>
              <a:rPr lang="en-US" sz="3600" b="1" err="1">
                <a:solidFill>
                  <a:srgbClr val="162130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rPr>
              <a:t>thời</a:t>
            </a:r>
            <a:r>
              <a:rPr lang="en-US" sz="3600" b="1">
                <a:solidFill>
                  <a:srgbClr val="162130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rPr>
              <a:t> gian, trang 133.</a:t>
            </a:r>
            <a:endParaRPr lang="en-US" sz="3600" b="1" dirty="0">
              <a:solidFill>
                <a:srgbClr val="162130"/>
              </a:solidFill>
              <a:latin typeface="#9Slide03 BoosterNextFYBlack" panose="02000A03000000020004" pitchFamily="2" charset="0"/>
              <a:cs typeface="Calibri" panose="020F0502020204030204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="" xmlns:a16="http://schemas.microsoft.com/office/drawing/2014/main" id="{D3B10109-D2FD-4662-BB94-F46338AC0C91}"/>
              </a:ext>
            </a:extLst>
          </p:cNvPr>
          <p:cNvSpPr/>
          <p:nvPr/>
        </p:nvSpPr>
        <p:spPr>
          <a:xfrm>
            <a:off x="2300630" y="2228992"/>
            <a:ext cx="86105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 fontAlgn="base">
              <a:spcBef>
                <a:spcPct val="0"/>
              </a:spcBef>
              <a:spcAft>
                <a:spcPct val="0"/>
              </a:spcAft>
              <a:buFontTx/>
              <a:buAutoNum type="arabicPeriod"/>
              <a:defRPr/>
            </a:pPr>
            <a:r>
              <a:rPr lang="en-US" sz="3600" b="1">
                <a:solidFill>
                  <a:srgbClr val="162130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rPr>
              <a:t>Ôn lại các bước cộng số đo thời gian.</a:t>
            </a:r>
            <a:endParaRPr lang="en-US" sz="3600" b="1" dirty="0">
              <a:solidFill>
                <a:srgbClr val="162130"/>
              </a:solidFill>
              <a:latin typeface="#9Slide03 BoosterNextFYBlack" panose="02000A03000000020004" pitchFamily="2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520431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35"/>
          <p:cNvSpPr txBox="1">
            <a:spLocks noGrp="1"/>
          </p:cNvSpPr>
          <p:nvPr>
            <p:ph type="title"/>
          </p:nvPr>
        </p:nvSpPr>
        <p:spPr>
          <a:xfrm>
            <a:off x="960000" y="60960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4000">
                <a:latin typeface="Calibri" panose="020F0502020204030204" pitchFamily="34" charset="0"/>
                <a:cs typeface="Calibri" panose="020F0502020204030204" pitchFamily="34" charset="0"/>
              </a:rPr>
              <a:t>Câu 1: Năm 2022 thuộc thế kỉ nào?</a:t>
            </a:r>
            <a:endParaRPr sz="40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4" name="Google Shape;254;p35"/>
          <p:cNvSpPr/>
          <p:nvPr/>
        </p:nvSpPr>
        <p:spPr>
          <a:xfrm>
            <a:off x="406931" y="166935"/>
            <a:ext cx="1106136" cy="1106136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" name="Google Shape;255;p35"/>
          <p:cNvSpPr/>
          <p:nvPr/>
        </p:nvSpPr>
        <p:spPr>
          <a:xfrm rot="10800000">
            <a:off x="10678932" y="5562600"/>
            <a:ext cx="1106136" cy="1106136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Rounded Rectangle 4">
            <a:extLst>
              <a:ext uri="{FF2B5EF4-FFF2-40B4-BE49-F238E27FC236}">
                <a16:creationId xmlns="" xmlns:a16="http://schemas.microsoft.com/office/drawing/2014/main" id="{A9103582-FD72-4DBA-AEB7-3B57FF74352C}"/>
              </a:ext>
            </a:extLst>
          </p:cNvPr>
          <p:cNvSpPr/>
          <p:nvPr/>
        </p:nvSpPr>
        <p:spPr>
          <a:xfrm>
            <a:off x="2344163" y="2643079"/>
            <a:ext cx="3505200" cy="794682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3200" b="1" kern="0">
                <a:solidFill>
                  <a:prstClr val="black"/>
                </a:solidFill>
                <a:latin typeface="#9Slide03 AmpleSoft Bold" pitchFamily="2" charset="0"/>
              </a:rPr>
              <a:t>Thế kỉ XXI</a:t>
            </a:r>
            <a:endParaRPr lang="en-US" sz="3200" b="1" kern="0" dirty="0">
              <a:solidFill>
                <a:prstClr val="black"/>
              </a:solidFill>
              <a:latin typeface="#9Slide03 AmpleSoft Bold" pitchFamily="2" charset="0"/>
            </a:endParaRPr>
          </a:p>
        </p:txBody>
      </p:sp>
      <p:sp>
        <p:nvSpPr>
          <p:cNvPr id="7" name="Rounded Rectangle 11">
            <a:extLst>
              <a:ext uri="{FF2B5EF4-FFF2-40B4-BE49-F238E27FC236}">
                <a16:creationId xmlns="" xmlns:a16="http://schemas.microsoft.com/office/drawing/2014/main" id="{A1E5BD1D-031F-4AF1-A6A4-9AA52B04A11B}"/>
              </a:ext>
            </a:extLst>
          </p:cNvPr>
          <p:cNvSpPr/>
          <p:nvPr/>
        </p:nvSpPr>
        <p:spPr>
          <a:xfrm>
            <a:off x="7056783" y="2658321"/>
            <a:ext cx="3505200" cy="794682"/>
          </a:xfrm>
          <a:prstGeom prst="roundRect">
            <a:avLst/>
          </a:prstGeom>
          <a:solidFill>
            <a:srgbClr val="00B0F0">
              <a:alpha val="69804"/>
            </a:srgbClr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3200" b="1" kern="0">
                <a:solidFill>
                  <a:prstClr val="black"/>
                </a:solidFill>
                <a:latin typeface="#9Slide03 AmpleSoft Bold" pitchFamily="2" charset="0"/>
              </a:rPr>
              <a:t>Thế kỉ XXII</a:t>
            </a:r>
            <a:endParaRPr lang="en-US" sz="3200" b="1" kern="0" dirty="0">
              <a:solidFill>
                <a:prstClr val="black"/>
              </a:solidFill>
              <a:latin typeface="#9Slide03 AmpleSoft Bold" pitchFamily="2" charset="0"/>
            </a:endParaRPr>
          </a:p>
        </p:txBody>
      </p:sp>
      <p:sp>
        <p:nvSpPr>
          <p:cNvPr id="8" name="Rounded Rectangle 12">
            <a:extLst>
              <a:ext uri="{FF2B5EF4-FFF2-40B4-BE49-F238E27FC236}">
                <a16:creationId xmlns="" xmlns:a16="http://schemas.microsoft.com/office/drawing/2014/main" id="{9854A01D-C2D6-4BDD-9769-73C9A31C74AE}"/>
              </a:ext>
            </a:extLst>
          </p:cNvPr>
          <p:cNvSpPr/>
          <p:nvPr/>
        </p:nvSpPr>
        <p:spPr>
          <a:xfrm>
            <a:off x="2377521" y="4558368"/>
            <a:ext cx="3505200" cy="794682"/>
          </a:xfrm>
          <a:prstGeom prst="roundRect">
            <a:avLst/>
          </a:prstGeom>
          <a:solidFill>
            <a:srgbClr val="94E76E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3200" b="1" kern="0">
                <a:solidFill>
                  <a:prstClr val="black"/>
                </a:solidFill>
                <a:latin typeface="#9Slide03 AmpleSoft Bold" pitchFamily="2" charset="0"/>
              </a:rPr>
              <a:t>Thế kỉ XX</a:t>
            </a:r>
            <a:endParaRPr lang="en-US" sz="3200" b="1" kern="0" dirty="0">
              <a:solidFill>
                <a:prstClr val="black"/>
              </a:solidFill>
              <a:latin typeface="#9Slide03 AmpleSoft Bold" pitchFamily="2" charset="0"/>
            </a:endParaRPr>
          </a:p>
        </p:txBody>
      </p:sp>
      <p:sp>
        <p:nvSpPr>
          <p:cNvPr id="9" name="Rounded Rectangle 13">
            <a:extLst>
              <a:ext uri="{FF2B5EF4-FFF2-40B4-BE49-F238E27FC236}">
                <a16:creationId xmlns="" xmlns:a16="http://schemas.microsoft.com/office/drawing/2014/main" id="{9DE27199-CA65-4B26-BAB7-5937D17F4295}"/>
              </a:ext>
            </a:extLst>
          </p:cNvPr>
          <p:cNvSpPr/>
          <p:nvPr/>
        </p:nvSpPr>
        <p:spPr>
          <a:xfrm>
            <a:off x="7086600" y="4558368"/>
            <a:ext cx="3505200" cy="794682"/>
          </a:xfrm>
          <a:prstGeom prst="roundRect">
            <a:avLst/>
          </a:prstGeom>
          <a:solidFill>
            <a:srgbClr val="FF9966">
              <a:alpha val="69804"/>
            </a:srgbClr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US" sz="3200" b="1" kern="0">
                <a:solidFill>
                  <a:prstClr val="black"/>
                </a:solidFill>
                <a:latin typeface="#9Slide03 AmpleSoft Bold" pitchFamily="2" charset="0"/>
              </a:rPr>
              <a:t>Thế kỉ XIX</a:t>
            </a:r>
            <a:endParaRPr lang="en-US" sz="3200" b="1" kern="0" dirty="0">
              <a:solidFill>
                <a:prstClr val="black"/>
              </a:solidFill>
              <a:latin typeface="#9Slide03 AmpleSoft Bold" pitchFamily="2" charset="0"/>
            </a:endParaRPr>
          </a:p>
        </p:txBody>
      </p:sp>
      <p:grpSp>
        <p:nvGrpSpPr>
          <p:cNvPr id="10" name="Google Shape;6759;p63">
            <a:extLst>
              <a:ext uri="{FF2B5EF4-FFF2-40B4-BE49-F238E27FC236}">
                <a16:creationId xmlns="" xmlns:a16="http://schemas.microsoft.com/office/drawing/2014/main" id="{BFA8B64E-7E80-4CB4-ABA7-93EC5DECC88F}"/>
              </a:ext>
            </a:extLst>
          </p:cNvPr>
          <p:cNvGrpSpPr/>
          <p:nvPr/>
        </p:nvGrpSpPr>
        <p:grpSpPr>
          <a:xfrm>
            <a:off x="1690772" y="2378130"/>
            <a:ext cx="1210258" cy="1187340"/>
            <a:chOff x="6897400" y="3081200"/>
            <a:chExt cx="653225" cy="702100"/>
          </a:xfrm>
        </p:grpSpPr>
        <p:sp>
          <p:nvSpPr>
            <p:cNvPr id="11" name="Google Shape;6760;p63">
              <a:extLst>
                <a:ext uri="{FF2B5EF4-FFF2-40B4-BE49-F238E27FC236}">
                  <a16:creationId xmlns="" xmlns:a16="http://schemas.microsoft.com/office/drawing/2014/main" id="{D39D96CD-00CC-4BC3-A534-F7FBD0F84A6B}"/>
                </a:ext>
              </a:extLst>
            </p:cNvPr>
            <p:cNvSpPr/>
            <p:nvPr/>
          </p:nvSpPr>
          <p:spPr>
            <a:xfrm>
              <a:off x="7054775" y="3516100"/>
              <a:ext cx="279725" cy="178775"/>
            </a:xfrm>
            <a:custGeom>
              <a:avLst/>
              <a:gdLst/>
              <a:ahLst/>
              <a:cxnLst/>
              <a:rect l="l" t="t" r="r" b="b"/>
              <a:pathLst>
                <a:path w="11189" h="7151" extrusionOk="0">
                  <a:moveTo>
                    <a:pt x="1" y="0"/>
                  </a:moveTo>
                  <a:lnTo>
                    <a:pt x="1" y="7150"/>
                  </a:lnTo>
                  <a:lnTo>
                    <a:pt x="11188" y="7150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6761;p63">
              <a:extLst>
                <a:ext uri="{FF2B5EF4-FFF2-40B4-BE49-F238E27FC236}">
                  <a16:creationId xmlns="" xmlns:a16="http://schemas.microsoft.com/office/drawing/2014/main" id="{868F7F40-E06D-4ACF-9012-F943AD8FC6F9}"/>
                </a:ext>
              </a:extLst>
            </p:cNvPr>
            <p:cNvSpPr/>
            <p:nvPr/>
          </p:nvSpPr>
          <p:spPr>
            <a:xfrm>
              <a:off x="7162050" y="3139250"/>
              <a:ext cx="329850" cy="644050"/>
            </a:xfrm>
            <a:custGeom>
              <a:avLst/>
              <a:gdLst/>
              <a:ahLst/>
              <a:cxnLst/>
              <a:rect l="l" t="t" r="r" b="b"/>
              <a:pathLst>
                <a:path w="13194" h="25762" extrusionOk="0">
                  <a:moveTo>
                    <a:pt x="0" y="1"/>
                  </a:moveTo>
                  <a:lnTo>
                    <a:pt x="0" y="10134"/>
                  </a:lnTo>
                  <a:lnTo>
                    <a:pt x="1306" y="11438"/>
                  </a:lnTo>
                  <a:lnTo>
                    <a:pt x="5807" y="23441"/>
                  </a:lnTo>
                  <a:cubicBezTo>
                    <a:pt x="6346" y="24874"/>
                    <a:pt x="7707" y="25762"/>
                    <a:pt x="9155" y="25762"/>
                  </a:cubicBezTo>
                  <a:cubicBezTo>
                    <a:pt x="9572" y="25762"/>
                    <a:pt x="9997" y="25689"/>
                    <a:pt x="10410" y="25533"/>
                  </a:cubicBezTo>
                  <a:cubicBezTo>
                    <a:pt x="12257" y="24837"/>
                    <a:pt x="13194" y="22776"/>
                    <a:pt x="12502" y="20929"/>
                  </a:cubicBezTo>
                  <a:lnTo>
                    <a:pt x="4652" y="1"/>
                  </a:ln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6762;p63">
              <a:extLst>
                <a:ext uri="{FF2B5EF4-FFF2-40B4-BE49-F238E27FC236}">
                  <a16:creationId xmlns="" xmlns:a16="http://schemas.microsoft.com/office/drawing/2014/main" id="{33CF2176-B900-4096-8EF6-C3622F542890}"/>
                </a:ext>
              </a:extLst>
            </p:cNvPr>
            <p:cNvSpPr/>
            <p:nvPr/>
          </p:nvSpPr>
          <p:spPr>
            <a:xfrm>
              <a:off x="6897400" y="3081200"/>
              <a:ext cx="380975" cy="702075"/>
            </a:xfrm>
            <a:custGeom>
              <a:avLst/>
              <a:gdLst/>
              <a:ahLst/>
              <a:cxnLst/>
              <a:rect l="l" t="t" r="r" b="b"/>
              <a:pathLst>
                <a:path w="15239" h="28083" extrusionOk="0">
                  <a:moveTo>
                    <a:pt x="11890" y="0"/>
                  </a:moveTo>
                  <a:cubicBezTo>
                    <a:pt x="10398" y="0"/>
                    <a:pt x="9065" y="925"/>
                    <a:pt x="8541" y="2320"/>
                  </a:cubicBezTo>
                  <a:lnTo>
                    <a:pt x="694" y="23251"/>
                  </a:lnTo>
                  <a:cubicBezTo>
                    <a:pt x="1" y="25099"/>
                    <a:pt x="938" y="27160"/>
                    <a:pt x="2785" y="27854"/>
                  </a:cubicBezTo>
                  <a:cubicBezTo>
                    <a:pt x="3199" y="28009"/>
                    <a:pt x="3623" y="28082"/>
                    <a:pt x="4039" y="28082"/>
                  </a:cubicBezTo>
                  <a:cubicBezTo>
                    <a:pt x="5487" y="28082"/>
                    <a:pt x="6850" y="27197"/>
                    <a:pt x="7389" y="25763"/>
                  </a:cubicBezTo>
                  <a:lnTo>
                    <a:pt x="11890" y="13758"/>
                  </a:lnTo>
                  <a:lnTo>
                    <a:pt x="11890" y="10475"/>
                  </a:lnTo>
                  <a:cubicBezTo>
                    <a:pt x="11890" y="7423"/>
                    <a:pt x="13092" y="4493"/>
                    <a:pt x="15238" y="2323"/>
                  </a:cubicBezTo>
                  <a:cubicBezTo>
                    <a:pt x="14715" y="925"/>
                    <a:pt x="13381" y="0"/>
                    <a:pt x="11890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6763;p63">
              <a:extLst>
                <a:ext uri="{FF2B5EF4-FFF2-40B4-BE49-F238E27FC236}">
                  <a16:creationId xmlns="" xmlns:a16="http://schemas.microsoft.com/office/drawing/2014/main" id="{1EC97299-EA88-4478-8D23-259F6F60F291}"/>
                </a:ext>
              </a:extLst>
            </p:cNvPr>
            <p:cNvSpPr/>
            <p:nvPr/>
          </p:nvSpPr>
          <p:spPr>
            <a:xfrm>
              <a:off x="7040825" y="3358075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0"/>
                  </a:moveTo>
                  <a:cubicBezTo>
                    <a:pt x="743" y="0"/>
                    <a:pt x="0" y="592"/>
                    <a:pt x="0" y="1322"/>
                  </a:cubicBezTo>
                  <a:cubicBezTo>
                    <a:pt x="0" y="2053"/>
                    <a:pt x="743" y="2643"/>
                    <a:pt x="1659" y="2643"/>
                  </a:cubicBezTo>
                  <a:cubicBezTo>
                    <a:pt x="2575" y="2643"/>
                    <a:pt x="3318" y="2053"/>
                    <a:pt x="3318" y="1322"/>
                  </a:cubicBezTo>
                  <a:cubicBezTo>
                    <a:pt x="3318" y="592"/>
                    <a:pt x="2575" y="0"/>
                    <a:pt x="1659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6764;p63">
              <a:extLst>
                <a:ext uri="{FF2B5EF4-FFF2-40B4-BE49-F238E27FC236}">
                  <a16:creationId xmlns="" xmlns:a16="http://schemas.microsoft.com/office/drawing/2014/main" id="{13F44969-6D33-4D14-8763-0F1D197805AA}"/>
                </a:ext>
              </a:extLst>
            </p:cNvPr>
            <p:cNvSpPr/>
            <p:nvPr/>
          </p:nvSpPr>
          <p:spPr>
            <a:xfrm>
              <a:off x="7265550" y="3358075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0"/>
                  </a:moveTo>
                  <a:cubicBezTo>
                    <a:pt x="743" y="0"/>
                    <a:pt x="1" y="592"/>
                    <a:pt x="1" y="1322"/>
                  </a:cubicBezTo>
                  <a:cubicBezTo>
                    <a:pt x="1" y="2053"/>
                    <a:pt x="743" y="2643"/>
                    <a:pt x="1660" y="2643"/>
                  </a:cubicBezTo>
                  <a:cubicBezTo>
                    <a:pt x="2575" y="2643"/>
                    <a:pt x="3319" y="2053"/>
                    <a:pt x="3319" y="1322"/>
                  </a:cubicBezTo>
                  <a:cubicBezTo>
                    <a:pt x="3319" y="592"/>
                    <a:pt x="2575" y="0"/>
                    <a:pt x="1660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6765;p63">
              <a:extLst>
                <a:ext uri="{FF2B5EF4-FFF2-40B4-BE49-F238E27FC236}">
                  <a16:creationId xmlns="" xmlns:a16="http://schemas.microsoft.com/office/drawing/2014/main" id="{D286099C-D3C6-408E-A3D7-F585EFE307CD}"/>
                </a:ext>
              </a:extLst>
            </p:cNvPr>
            <p:cNvSpPr/>
            <p:nvPr/>
          </p:nvSpPr>
          <p:spPr>
            <a:xfrm>
              <a:off x="709582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2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2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6766;p63">
              <a:extLst>
                <a:ext uri="{FF2B5EF4-FFF2-40B4-BE49-F238E27FC236}">
                  <a16:creationId xmlns="" xmlns:a16="http://schemas.microsoft.com/office/drawing/2014/main" id="{13F7A714-DE0D-4ABF-B51B-5B8ABF3D5479}"/>
                </a:ext>
              </a:extLst>
            </p:cNvPr>
            <p:cNvSpPr/>
            <p:nvPr/>
          </p:nvSpPr>
          <p:spPr>
            <a:xfrm>
              <a:off x="727227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8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6767;p63">
              <a:extLst>
                <a:ext uri="{FF2B5EF4-FFF2-40B4-BE49-F238E27FC236}">
                  <a16:creationId xmlns="" xmlns:a16="http://schemas.microsoft.com/office/drawing/2014/main" id="{5D255377-0984-4259-9EF3-050AADC5D32D}"/>
                </a:ext>
              </a:extLst>
            </p:cNvPr>
            <p:cNvSpPr/>
            <p:nvPr/>
          </p:nvSpPr>
          <p:spPr>
            <a:xfrm>
              <a:off x="7159550" y="3348250"/>
              <a:ext cx="70200" cy="31825"/>
            </a:xfrm>
            <a:custGeom>
              <a:avLst/>
              <a:gdLst/>
              <a:ahLst/>
              <a:cxnLst/>
              <a:rect l="l" t="t" r="r" b="b"/>
              <a:pathLst>
                <a:path w="2808" h="1273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6" y="425"/>
                  </a:cubicBezTo>
                  <a:cubicBezTo>
                    <a:pt x="1172" y="425"/>
                    <a:pt x="949" y="323"/>
                    <a:pt x="795" y="146"/>
                  </a:cubicBezTo>
                  <a:cubicBezTo>
                    <a:pt x="711" y="51"/>
                    <a:pt x="592" y="2"/>
                    <a:pt x="474" y="2"/>
                  </a:cubicBezTo>
                  <a:cubicBezTo>
                    <a:pt x="376" y="2"/>
                    <a:pt x="277" y="35"/>
                    <a:pt x="198" y="105"/>
                  </a:cubicBezTo>
                  <a:cubicBezTo>
                    <a:pt x="21" y="260"/>
                    <a:pt x="1" y="527"/>
                    <a:pt x="156" y="704"/>
                  </a:cubicBezTo>
                  <a:cubicBezTo>
                    <a:pt x="472" y="1064"/>
                    <a:pt x="926" y="1272"/>
                    <a:pt x="1406" y="1272"/>
                  </a:cubicBezTo>
                  <a:cubicBezTo>
                    <a:pt x="1885" y="1272"/>
                    <a:pt x="2341" y="1064"/>
                    <a:pt x="2655" y="704"/>
                  </a:cubicBezTo>
                  <a:cubicBezTo>
                    <a:pt x="2807" y="527"/>
                    <a:pt x="2790" y="260"/>
                    <a:pt x="2614" y="105"/>
                  </a:cubicBezTo>
                  <a:cubicBezTo>
                    <a:pt x="2534" y="35"/>
                    <a:pt x="2436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6768;p63">
              <a:extLst>
                <a:ext uri="{FF2B5EF4-FFF2-40B4-BE49-F238E27FC236}">
                  <a16:creationId xmlns="" xmlns:a16="http://schemas.microsoft.com/office/drawing/2014/main" id="{2194944A-9C53-4612-804C-023071BAFD38}"/>
                </a:ext>
              </a:extLst>
            </p:cNvPr>
            <p:cNvSpPr/>
            <p:nvPr/>
          </p:nvSpPr>
          <p:spPr>
            <a:xfrm>
              <a:off x="7416525" y="3320150"/>
              <a:ext cx="66200" cy="334675"/>
            </a:xfrm>
            <a:custGeom>
              <a:avLst/>
              <a:gdLst/>
              <a:ahLst/>
              <a:cxnLst/>
              <a:rect l="l" t="t" r="r" b="b"/>
              <a:pathLst>
                <a:path w="2648" h="13387" extrusionOk="0">
                  <a:moveTo>
                    <a:pt x="794" y="1"/>
                  </a:moveTo>
                  <a:cubicBezTo>
                    <a:pt x="356" y="1"/>
                    <a:pt x="0" y="357"/>
                    <a:pt x="0" y="795"/>
                  </a:cubicBezTo>
                  <a:lnTo>
                    <a:pt x="0" y="12463"/>
                  </a:lnTo>
                  <a:cubicBezTo>
                    <a:pt x="0" y="12706"/>
                    <a:pt x="98" y="12942"/>
                    <a:pt x="272" y="13117"/>
                  </a:cubicBezTo>
                  <a:cubicBezTo>
                    <a:pt x="445" y="13291"/>
                    <a:pt x="679" y="13387"/>
                    <a:pt x="925" y="13387"/>
                  </a:cubicBezTo>
                  <a:lnTo>
                    <a:pt x="1725" y="13387"/>
                  </a:lnTo>
                  <a:cubicBezTo>
                    <a:pt x="2235" y="13387"/>
                    <a:pt x="2647" y="12975"/>
                    <a:pt x="2647" y="12465"/>
                  </a:cubicBezTo>
                  <a:lnTo>
                    <a:pt x="2647" y="796"/>
                  </a:lnTo>
                  <a:cubicBezTo>
                    <a:pt x="2647" y="357"/>
                    <a:pt x="2292" y="1"/>
                    <a:pt x="1854" y="1"/>
                  </a:cubicBez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6769;p63">
              <a:extLst>
                <a:ext uri="{FF2B5EF4-FFF2-40B4-BE49-F238E27FC236}">
                  <a16:creationId xmlns="" xmlns:a16="http://schemas.microsoft.com/office/drawing/2014/main" id="{5FBC6C16-A446-4204-A735-97443487FC7F}"/>
                </a:ext>
              </a:extLst>
            </p:cNvPr>
            <p:cNvSpPr/>
            <p:nvPr/>
          </p:nvSpPr>
          <p:spPr>
            <a:xfrm>
              <a:off x="7336825" y="3354875"/>
              <a:ext cx="213800" cy="163575"/>
            </a:xfrm>
            <a:custGeom>
              <a:avLst/>
              <a:gdLst/>
              <a:ahLst/>
              <a:cxnLst/>
              <a:rect l="l" t="t" r="r" b="b"/>
              <a:pathLst>
                <a:path w="8552" h="6543" extrusionOk="0">
                  <a:moveTo>
                    <a:pt x="7577" y="0"/>
                  </a:moveTo>
                  <a:cubicBezTo>
                    <a:pt x="6130" y="391"/>
                    <a:pt x="4802" y="536"/>
                    <a:pt x="3194" y="536"/>
                  </a:cubicBezTo>
                  <a:lnTo>
                    <a:pt x="795" y="536"/>
                  </a:lnTo>
                  <a:cubicBezTo>
                    <a:pt x="267" y="536"/>
                    <a:pt x="1" y="1178"/>
                    <a:pt x="376" y="1553"/>
                  </a:cubicBezTo>
                  <a:lnTo>
                    <a:pt x="2006" y="3183"/>
                  </a:lnTo>
                  <a:lnTo>
                    <a:pt x="2006" y="4903"/>
                  </a:lnTo>
                  <a:cubicBezTo>
                    <a:pt x="2006" y="5560"/>
                    <a:pt x="2539" y="6093"/>
                    <a:pt x="3197" y="6093"/>
                  </a:cubicBezTo>
                  <a:lnTo>
                    <a:pt x="3408" y="6093"/>
                  </a:lnTo>
                  <a:cubicBezTo>
                    <a:pt x="4988" y="6093"/>
                    <a:pt x="6295" y="6263"/>
                    <a:pt x="7576" y="6543"/>
                  </a:cubicBezTo>
                  <a:cubicBezTo>
                    <a:pt x="7967" y="5958"/>
                    <a:pt x="8238" y="5316"/>
                    <a:pt x="8392" y="4637"/>
                  </a:cubicBezTo>
                  <a:cubicBezTo>
                    <a:pt x="8500" y="4167"/>
                    <a:pt x="8551" y="3680"/>
                    <a:pt x="8551" y="3183"/>
                  </a:cubicBezTo>
                  <a:cubicBezTo>
                    <a:pt x="8551" y="2923"/>
                    <a:pt x="8533" y="2669"/>
                    <a:pt x="8498" y="2422"/>
                  </a:cubicBezTo>
                  <a:cubicBezTo>
                    <a:pt x="8376" y="1553"/>
                    <a:pt x="8051" y="744"/>
                    <a:pt x="7577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6770;p63">
              <a:extLst>
                <a:ext uri="{FF2B5EF4-FFF2-40B4-BE49-F238E27FC236}">
                  <a16:creationId xmlns="" xmlns:a16="http://schemas.microsoft.com/office/drawing/2014/main" id="{8EFF0850-5072-42FB-949A-AAE8E80CCBC9}"/>
                </a:ext>
              </a:extLst>
            </p:cNvPr>
            <p:cNvSpPr/>
            <p:nvPr/>
          </p:nvSpPr>
          <p:spPr>
            <a:xfrm>
              <a:off x="7336825" y="3354900"/>
              <a:ext cx="212475" cy="152350"/>
            </a:xfrm>
            <a:custGeom>
              <a:avLst/>
              <a:gdLst/>
              <a:ahLst/>
              <a:cxnLst/>
              <a:rect l="l" t="t" r="r" b="b"/>
              <a:pathLst>
                <a:path w="8499" h="6094" extrusionOk="0">
                  <a:moveTo>
                    <a:pt x="7577" y="1"/>
                  </a:moveTo>
                  <a:cubicBezTo>
                    <a:pt x="6130" y="392"/>
                    <a:pt x="4802" y="538"/>
                    <a:pt x="3194" y="538"/>
                  </a:cubicBezTo>
                  <a:lnTo>
                    <a:pt x="795" y="538"/>
                  </a:lnTo>
                  <a:cubicBezTo>
                    <a:pt x="267" y="538"/>
                    <a:pt x="1" y="1179"/>
                    <a:pt x="376" y="1554"/>
                  </a:cubicBezTo>
                  <a:lnTo>
                    <a:pt x="2006" y="3184"/>
                  </a:lnTo>
                  <a:lnTo>
                    <a:pt x="2006" y="4904"/>
                  </a:lnTo>
                  <a:cubicBezTo>
                    <a:pt x="2006" y="5561"/>
                    <a:pt x="2539" y="6094"/>
                    <a:pt x="3197" y="6094"/>
                  </a:cubicBezTo>
                  <a:cubicBezTo>
                    <a:pt x="3675" y="4550"/>
                    <a:pt x="4841" y="3317"/>
                    <a:pt x="6354" y="2747"/>
                  </a:cubicBezTo>
                  <a:cubicBezTo>
                    <a:pt x="6949" y="2523"/>
                    <a:pt x="7570" y="2413"/>
                    <a:pt x="8188" y="2413"/>
                  </a:cubicBezTo>
                  <a:cubicBezTo>
                    <a:pt x="8291" y="2413"/>
                    <a:pt x="8395" y="2416"/>
                    <a:pt x="8498" y="2422"/>
                  </a:cubicBezTo>
                  <a:cubicBezTo>
                    <a:pt x="8376" y="1554"/>
                    <a:pt x="8051" y="746"/>
                    <a:pt x="7577" y="1"/>
                  </a:cubicBezTo>
                  <a:close/>
                </a:path>
              </a:pathLst>
            </a:custGeom>
            <a:solidFill>
              <a:srgbClr val="4B394C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" name="Google Shape;6339;p63">
            <a:extLst>
              <a:ext uri="{FF2B5EF4-FFF2-40B4-BE49-F238E27FC236}">
                <a16:creationId xmlns="" xmlns:a16="http://schemas.microsoft.com/office/drawing/2014/main" id="{2DEE64E3-1FBF-4CAE-A7C1-8F476D314275}"/>
              </a:ext>
            </a:extLst>
          </p:cNvPr>
          <p:cNvGrpSpPr/>
          <p:nvPr/>
        </p:nvGrpSpPr>
        <p:grpSpPr>
          <a:xfrm>
            <a:off x="1781328" y="4249753"/>
            <a:ext cx="1324835" cy="1142180"/>
            <a:chOff x="6852538" y="1353400"/>
            <a:chExt cx="711800" cy="702050"/>
          </a:xfrm>
        </p:grpSpPr>
        <p:sp>
          <p:nvSpPr>
            <p:cNvPr id="23" name="Google Shape;6340;p63">
              <a:extLst>
                <a:ext uri="{FF2B5EF4-FFF2-40B4-BE49-F238E27FC236}">
                  <a16:creationId xmlns="" xmlns:a16="http://schemas.microsoft.com/office/drawing/2014/main" id="{B4A8F7C4-9D08-4FEC-BA59-679C4FE9B4CA}"/>
                </a:ext>
              </a:extLst>
            </p:cNvPr>
            <p:cNvSpPr/>
            <p:nvPr/>
          </p:nvSpPr>
          <p:spPr>
            <a:xfrm>
              <a:off x="6941913" y="1353400"/>
              <a:ext cx="386225" cy="351050"/>
            </a:xfrm>
            <a:custGeom>
              <a:avLst/>
              <a:gdLst/>
              <a:ahLst/>
              <a:cxnLst/>
              <a:rect l="l" t="t" r="r" b="b"/>
              <a:pathLst>
                <a:path w="15449" h="14042" extrusionOk="0">
                  <a:moveTo>
                    <a:pt x="1" y="0"/>
                  </a:moveTo>
                  <a:lnTo>
                    <a:pt x="1" y="7150"/>
                  </a:lnTo>
                  <a:lnTo>
                    <a:pt x="6593" y="7150"/>
                  </a:lnTo>
                  <a:cubicBezTo>
                    <a:pt x="7495" y="7150"/>
                    <a:pt x="8258" y="7857"/>
                    <a:pt x="8285" y="8757"/>
                  </a:cubicBezTo>
                  <a:cubicBezTo>
                    <a:pt x="8314" y="9695"/>
                    <a:pt x="7560" y="10465"/>
                    <a:pt x="6629" y="10465"/>
                  </a:cubicBezTo>
                  <a:lnTo>
                    <a:pt x="13710" y="14042"/>
                  </a:lnTo>
                  <a:cubicBezTo>
                    <a:pt x="14803" y="12564"/>
                    <a:pt x="15448" y="10734"/>
                    <a:pt x="15434" y="8755"/>
                  </a:cubicBezTo>
                  <a:cubicBezTo>
                    <a:pt x="15405" y="3897"/>
                    <a:pt x="11399" y="0"/>
                    <a:pt x="6543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6341;p63">
              <a:extLst>
                <a:ext uri="{FF2B5EF4-FFF2-40B4-BE49-F238E27FC236}">
                  <a16:creationId xmlns="" xmlns:a16="http://schemas.microsoft.com/office/drawing/2014/main" id="{AACFD6A4-3E61-4047-B3B5-4079FBB98A22}"/>
                </a:ext>
              </a:extLst>
            </p:cNvPr>
            <p:cNvSpPr/>
            <p:nvPr/>
          </p:nvSpPr>
          <p:spPr>
            <a:xfrm>
              <a:off x="6852538" y="1353400"/>
              <a:ext cx="475275" cy="702050"/>
            </a:xfrm>
            <a:custGeom>
              <a:avLst/>
              <a:gdLst/>
              <a:ahLst/>
              <a:cxnLst/>
              <a:rect l="l" t="t" r="r" b="b"/>
              <a:pathLst>
                <a:path w="19011" h="28082" extrusionOk="0">
                  <a:moveTo>
                    <a:pt x="10204" y="17617"/>
                  </a:moveTo>
                  <a:cubicBezTo>
                    <a:pt x="11118" y="17617"/>
                    <a:pt x="11862" y="18359"/>
                    <a:pt x="11862" y="19273"/>
                  </a:cubicBezTo>
                  <a:cubicBezTo>
                    <a:pt x="11862" y="20187"/>
                    <a:pt x="11118" y="20930"/>
                    <a:pt x="10204" y="20930"/>
                  </a:cubicBezTo>
                  <a:lnTo>
                    <a:pt x="7152" y="20930"/>
                  </a:lnTo>
                  <a:lnTo>
                    <a:pt x="7152" y="17617"/>
                  </a:lnTo>
                  <a:close/>
                  <a:moveTo>
                    <a:pt x="3576" y="0"/>
                  </a:moveTo>
                  <a:cubicBezTo>
                    <a:pt x="1601" y="0"/>
                    <a:pt x="1" y="1602"/>
                    <a:pt x="1" y="3577"/>
                  </a:cubicBezTo>
                  <a:lnTo>
                    <a:pt x="1" y="24505"/>
                  </a:lnTo>
                  <a:cubicBezTo>
                    <a:pt x="1" y="26480"/>
                    <a:pt x="1602" y="28081"/>
                    <a:pt x="3576" y="28081"/>
                  </a:cubicBezTo>
                  <a:lnTo>
                    <a:pt x="10203" y="28081"/>
                  </a:lnTo>
                  <a:cubicBezTo>
                    <a:pt x="15060" y="28081"/>
                    <a:pt x="19010" y="24130"/>
                    <a:pt x="19010" y="19273"/>
                  </a:cubicBezTo>
                  <a:cubicBezTo>
                    <a:pt x="19010" y="17315"/>
                    <a:pt x="18368" y="15505"/>
                    <a:pt x="17284" y="14042"/>
                  </a:cubicBezTo>
                  <a:cubicBezTo>
                    <a:pt x="15710" y="11917"/>
                    <a:pt x="12847" y="10465"/>
                    <a:pt x="10203" y="10465"/>
                  </a:cubicBezTo>
                  <a:lnTo>
                    <a:pt x="7151" y="10465"/>
                  </a:lnTo>
                  <a:lnTo>
                    <a:pt x="7151" y="7150"/>
                  </a:lnTo>
                  <a:cubicBezTo>
                    <a:pt x="4811" y="5376"/>
                    <a:pt x="3576" y="2722"/>
                    <a:pt x="3576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6342;p63">
              <a:extLst>
                <a:ext uri="{FF2B5EF4-FFF2-40B4-BE49-F238E27FC236}">
                  <a16:creationId xmlns="" xmlns:a16="http://schemas.microsoft.com/office/drawing/2014/main" id="{A474B423-E6DB-485F-8DAC-230CAF521A3D}"/>
                </a:ext>
              </a:extLst>
            </p:cNvPr>
            <p:cNvSpPr/>
            <p:nvPr/>
          </p:nvSpPr>
          <p:spPr>
            <a:xfrm>
              <a:off x="6936363" y="1686750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3"/>
                    <a:pt x="743" y="2644"/>
                    <a:pt x="1659" y="2644"/>
                  </a:cubicBezTo>
                  <a:cubicBezTo>
                    <a:pt x="2575" y="2644"/>
                    <a:pt x="3318" y="2053"/>
                    <a:pt x="3318" y="1322"/>
                  </a:cubicBezTo>
                  <a:cubicBezTo>
                    <a:pt x="3318" y="593"/>
                    <a:pt x="2575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6343;p63">
              <a:extLst>
                <a:ext uri="{FF2B5EF4-FFF2-40B4-BE49-F238E27FC236}">
                  <a16:creationId xmlns="" xmlns:a16="http://schemas.microsoft.com/office/drawing/2014/main" id="{96C9D51B-1C94-4EB1-B109-50C6DD9748B8}"/>
                </a:ext>
              </a:extLst>
            </p:cNvPr>
            <p:cNvSpPr/>
            <p:nvPr/>
          </p:nvSpPr>
          <p:spPr>
            <a:xfrm>
              <a:off x="7161088" y="1686750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3"/>
                    <a:pt x="743" y="2644"/>
                    <a:pt x="1660" y="2644"/>
                  </a:cubicBezTo>
                  <a:cubicBezTo>
                    <a:pt x="2576" y="2644"/>
                    <a:pt x="3319" y="2053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6344;p63">
              <a:extLst>
                <a:ext uri="{FF2B5EF4-FFF2-40B4-BE49-F238E27FC236}">
                  <a16:creationId xmlns="" xmlns:a16="http://schemas.microsoft.com/office/drawing/2014/main" id="{F1275129-0DAF-4C2B-9382-B3E664957103}"/>
                </a:ext>
              </a:extLst>
            </p:cNvPr>
            <p:cNvSpPr/>
            <p:nvPr/>
          </p:nvSpPr>
          <p:spPr>
            <a:xfrm>
              <a:off x="6991388" y="1660525"/>
              <a:ext cx="21225" cy="38175"/>
            </a:xfrm>
            <a:custGeom>
              <a:avLst/>
              <a:gdLst/>
              <a:ahLst/>
              <a:cxnLst/>
              <a:rect l="l" t="t" r="r" b="b"/>
              <a:pathLst>
                <a:path w="849" h="1527" extrusionOk="0">
                  <a:moveTo>
                    <a:pt x="425" y="0"/>
                  </a:moveTo>
                  <a:cubicBezTo>
                    <a:pt x="191" y="0"/>
                    <a:pt x="1" y="191"/>
                    <a:pt x="1" y="424"/>
                  </a:cubicBezTo>
                  <a:lnTo>
                    <a:pt x="1" y="1103"/>
                  </a:lnTo>
                  <a:cubicBezTo>
                    <a:pt x="1" y="1336"/>
                    <a:pt x="191" y="1527"/>
                    <a:pt x="425" y="1527"/>
                  </a:cubicBezTo>
                  <a:cubicBezTo>
                    <a:pt x="657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6345;p63">
              <a:extLst>
                <a:ext uri="{FF2B5EF4-FFF2-40B4-BE49-F238E27FC236}">
                  <a16:creationId xmlns="" xmlns:a16="http://schemas.microsoft.com/office/drawing/2014/main" id="{EB667042-9481-44A4-83F9-D0392817A7DE}"/>
                </a:ext>
              </a:extLst>
            </p:cNvPr>
            <p:cNvSpPr/>
            <p:nvPr/>
          </p:nvSpPr>
          <p:spPr>
            <a:xfrm>
              <a:off x="7167788" y="1660525"/>
              <a:ext cx="21200" cy="38175"/>
            </a:xfrm>
            <a:custGeom>
              <a:avLst/>
              <a:gdLst/>
              <a:ahLst/>
              <a:cxnLst/>
              <a:rect l="l" t="t" r="r" b="b"/>
              <a:pathLst>
                <a:path w="848" h="1527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7" y="1336"/>
                    <a:pt x="847" y="1103"/>
                  </a:cubicBezTo>
                  <a:lnTo>
                    <a:pt x="847" y="424"/>
                  </a:lnTo>
                  <a:cubicBezTo>
                    <a:pt x="847" y="190"/>
                    <a:pt x="659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6346;p63">
              <a:extLst>
                <a:ext uri="{FF2B5EF4-FFF2-40B4-BE49-F238E27FC236}">
                  <a16:creationId xmlns="" xmlns:a16="http://schemas.microsoft.com/office/drawing/2014/main" id="{7745585F-9387-490A-9E1A-75A61C29499C}"/>
                </a:ext>
              </a:extLst>
            </p:cNvPr>
            <p:cNvSpPr/>
            <p:nvPr/>
          </p:nvSpPr>
          <p:spPr>
            <a:xfrm>
              <a:off x="7055063" y="1676950"/>
              <a:ext cx="70225" cy="31800"/>
            </a:xfrm>
            <a:custGeom>
              <a:avLst/>
              <a:gdLst/>
              <a:ahLst/>
              <a:cxnLst/>
              <a:rect l="l" t="t" r="r" b="b"/>
              <a:pathLst>
                <a:path w="2809" h="1272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5" y="425"/>
                  </a:cubicBezTo>
                  <a:cubicBezTo>
                    <a:pt x="1171" y="425"/>
                    <a:pt x="948" y="323"/>
                    <a:pt x="795" y="146"/>
                  </a:cubicBezTo>
                  <a:cubicBezTo>
                    <a:pt x="710" y="50"/>
                    <a:pt x="592" y="1"/>
                    <a:pt x="474" y="1"/>
                  </a:cubicBezTo>
                  <a:cubicBezTo>
                    <a:pt x="375" y="1"/>
                    <a:pt x="277" y="35"/>
                    <a:pt x="197" y="104"/>
                  </a:cubicBezTo>
                  <a:cubicBezTo>
                    <a:pt x="21" y="259"/>
                    <a:pt x="1" y="527"/>
                    <a:pt x="156" y="703"/>
                  </a:cubicBezTo>
                  <a:cubicBezTo>
                    <a:pt x="472" y="1064"/>
                    <a:pt x="925" y="1272"/>
                    <a:pt x="1405" y="1272"/>
                  </a:cubicBezTo>
                  <a:cubicBezTo>
                    <a:pt x="1885" y="1272"/>
                    <a:pt x="2340" y="1064"/>
                    <a:pt x="2655" y="703"/>
                  </a:cubicBezTo>
                  <a:cubicBezTo>
                    <a:pt x="2808" y="527"/>
                    <a:pt x="2791" y="259"/>
                    <a:pt x="2613" y="104"/>
                  </a:cubicBezTo>
                  <a:cubicBezTo>
                    <a:pt x="2534" y="35"/>
                    <a:pt x="2435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6347;p63">
              <a:extLst>
                <a:ext uri="{FF2B5EF4-FFF2-40B4-BE49-F238E27FC236}">
                  <a16:creationId xmlns="" xmlns:a16="http://schemas.microsoft.com/office/drawing/2014/main" id="{13EF446F-6E9E-45CA-A6B3-E11614F0FCAC}"/>
                </a:ext>
              </a:extLst>
            </p:cNvPr>
            <p:cNvSpPr/>
            <p:nvPr/>
          </p:nvSpPr>
          <p:spPr>
            <a:xfrm>
              <a:off x="7161063" y="1894025"/>
              <a:ext cx="161425" cy="161425"/>
            </a:xfrm>
            <a:custGeom>
              <a:avLst/>
              <a:gdLst/>
              <a:ahLst/>
              <a:cxnLst/>
              <a:rect l="l" t="t" r="r" b="b"/>
              <a:pathLst>
                <a:path w="6457" h="6457" extrusionOk="0">
                  <a:moveTo>
                    <a:pt x="4938" y="0"/>
                  </a:moveTo>
                  <a:lnTo>
                    <a:pt x="776" y="2807"/>
                  </a:lnTo>
                  <a:cubicBezTo>
                    <a:pt x="289" y="3197"/>
                    <a:pt x="0" y="3786"/>
                    <a:pt x="0" y="4410"/>
                  </a:cubicBezTo>
                  <a:cubicBezTo>
                    <a:pt x="0" y="5537"/>
                    <a:pt x="917" y="6456"/>
                    <a:pt x="2047" y="6456"/>
                  </a:cubicBezTo>
                  <a:cubicBezTo>
                    <a:pt x="2669" y="6456"/>
                    <a:pt x="3251" y="6178"/>
                    <a:pt x="3643" y="5691"/>
                  </a:cubicBezTo>
                  <a:cubicBezTo>
                    <a:pt x="3649" y="5686"/>
                    <a:pt x="3652" y="5681"/>
                    <a:pt x="3656" y="5675"/>
                  </a:cubicBezTo>
                  <a:lnTo>
                    <a:pt x="6457" y="1517"/>
                  </a:lnTo>
                  <a:lnTo>
                    <a:pt x="6457" y="0"/>
                  </a:ln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6348;p63">
              <a:extLst>
                <a:ext uri="{FF2B5EF4-FFF2-40B4-BE49-F238E27FC236}">
                  <a16:creationId xmlns="" xmlns:a16="http://schemas.microsoft.com/office/drawing/2014/main" id="{0C3E9FD2-A2F9-4B89-AF1A-B8B3FD5EFCB5}"/>
                </a:ext>
              </a:extLst>
            </p:cNvPr>
            <p:cNvSpPr/>
            <p:nvPr/>
          </p:nvSpPr>
          <p:spPr>
            <a:xfrm>
              <a:off x="7436713" y="1681575"/>
              <a:ext cx="103800" cy="98175"/>
            </a:xfrm>
            <a:custGeom>
              <a:avLst/>
              <a:gdLst/>
              <a:ahLst/>
              <a:cxnLst/>
              <a:rect l="l" t="t" r="r" b="b"/>
              <a:pathLst>
                <a:path w="4152" h="3927" extrusionOk="0">
                  <a:moveTo>
                    <a:pt x="1628" y="0"/>
                  </a:moveTo>
                  <a:cubicBezTo>
                    <a:pt x="1039" y="0"/>
                    <a:pt x="450" y="224"/>
                    <a:pt x="1" y="673"/>
                  </a:cubicBezTo>
                  <a:lnTo>
                    <a:pt x="1" y="3926"/>
                  </a:lnTo>
                  <a:lnTo>
                    <a:pt x="3254" y="3926"/>
                  </a:lnTo>
                  <a:cubicBezTo>
                    <a:pt x="4152" y="3029"/>
                    <a:pt x="4152" y="1571"/>
                    <a:pt x="3254" y="673"/>
                  </a:cubicBezTo>
                  <a:cubicBezTo>
                    <a:pt x="2805" y="224"/>
                    <a:pt x="2216" y="0"/>
                    <a:pt x="1628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6349;p63">
              <a:extLst>
                <a:ext uri="{FF2B5EF4-FFF2-40B4-BE49-F238E27FC236}">
                  <a16:creationId xmlns="" xmlns:a16="http://schemas.microsoft.com/office/drawing/2014/main" id="{B61E9FF6-6924-47E5-8FE5-4D775613DD44}"/>
                </a:ext>
              </a:extLst>
            </p:cNvPr>
            <p:cNvSpPr/>
            <p:nvPr/>
          </p:nvSpPr>
          <p:spPr>
            <a:xfrm>
              <a:off x="7276788" y="1710825"/>
              <a:ext cx="287550" cy="236175"/>
            </a:xfrm>
            <a:custGeom>
              <a:avLst/>
              <a:gdLst/>
              <a:ahLst/>
              <a:cxnLst/>
              <a:rect l="l" t="t" r="r" b="b"/>
              <a:pathLst>
                <a:path w="11502" h="9447" extrusionOk="0">
                  <a:moveTo>
                    <a:pt x="5846" y="0"/>
                  </a:moveTo>
                  <a:cubicBezTo>
                    <a:pt x="5035" y="0"/>
                    <a:pt x="4231" y="385"/>
                    <a:pt x="3735" y="1125"/>
                  </a:cubicBezTo>
                  <a:lnTo>
                    <a:pt x="1" y="6696"/>
                  </a:lnTo>
                  <a:lnTo>
                    <a:pt x="2460" y="9154"/>
                  </a:lnTo>
                  <a:cubicBezTo>
                    <a:pt x="2962" y="9349"/>
                    <a:pt x="3493" y="9446"/>
                    <a:pt x="4025" y="9446"/>
                  </a:cubicBezTo>
                  <a:cubicBezTo>
                    <a:pt x="5082" y="9446"/>
                    <a:pt x="6140" y="9060"/>
                    <a:pt x="6967" y="8286"/>
                  </a:cubicBezTo>
                  <a:cubicBezTo>
                    <a:pt x="7788" y="7519"/>
                    <a:pt x="8762" y="6938"/>
                    <a:pt x="9829" y="6583"/>
                  </a:cubicBezTo>
                  <a:lnTo>
                    <a:pt x="9918" y="6553"/>
                  </a:lnTo>
                  <a:cubicBezTo>
                    <a:pt x="11136" y="6149"/>
                    <a:pt x="11501" y="4606"/>
                    <a:pt x="10593" y="3700"/>
                  </a:cubicBezTo>
                  <a:lnTo>
                    <a:pt x="10484" y="3590"/>
                  </a:lnTo>
                  <a:lnTo>
                    <a:pt x="8025" y="1131"/>
                  </a:lnTo>
                  <a:lnTo>
                    <a:pt x="7915" y="1020"/>
                  </a:lnTo>
                  <a:lnTo>
                    <a:pt x="7639" y="744"/>
                  </a:lnTo>
                  <a:cubicBezTo>
                    <a:pt x="7138" y="243"/>
                    <a:pt x="6490" y="0"/>
                    <a:pt x="5846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6350;p63">
              <a:extLst>
                <a:ext uri="{FF2B5EF4-FFF2-40B4-BE49-F238E27FC236}">
                  <a16:creationId xmlns="" xmlns:a16="http://schemas.microsoft.com/office/drawing/2014/main" id="{E7CA6AA0-E78E-4877-8502-16E54A82C3E9}"/>
                </a:ext>
              </a:extLst>
            </p:cNvPr>
            <p:cNvSpPr/>
            <p:nvPr/>
          </p:nvSpPr>
          <p:spPr>
            <a:xfrm>
              <a:off x="7258913" y="1662250"/>
              <a:ext cx="215825" cy="277550"/>
            </a:xfrm>
            <a:custGeom>
              <a:avLst/>
              <a:gdLst/>
              <a:ahLst/>
              <a:cxnLst/>
              <a:rect l="l" t="t" r="r" b="b"/>
              <a:pathLst>
                <a:path w="8633" h="11102" extrusionOk="0">
                  <a:moveTo>
                    <a:pt x="8631" y="2964"/>
                  </a:moveTo>
                  <a:lnTo>
                    <a:pt x="8633" y="2966"/>
                  </a:lnTo>
                  <a:cubicBezTo>
                    <a:pt x="8632" y="2965"/>
                    <a:pt x="8631" y="2965"/>
                    <a:pt x="8631" y="2964"/>
                  </a:cubicBezTo>
                  <a:close/>
                  <a:moveTo>
                    <a:pt x="4959" y="0"/>
                  </a:moveTo>
                  <a:cubicBezTo>
                    <a:pt x="4225" y="0"/>
                    <a:pt x="3508" y="466"/>
                    <a:pt x="3287" y="1271"/>
                  </a:cubicBezTo>
                  <a:cubicBezTo>
                    <a:pt x="3002" y="2314"/>
                    <a:pt x="2449" y="3263"/>
                    <a:pt x="1685" y="4027"/>
                  </a:cubicBezTo>
                  <a:cubicBezTo>
                    <a:pt x="0" y="5712"/>
                    <a:pt x="2" y="8445"/>
                    <a:pt x="1688" y="10129"/>
                  </a:cubicBezTo>
                  <a:cubicBezTo>
                    <a:pt x="2123" y="10565"/>
                    <a:pt x="2632" y="10890"/>
                    <a:pt x="3175" y="11101"/>
                  </a:cubicBezTo>
                  <a:cubicBezTo>
                    <a:pt x="2574" y="9554"/>
                    <a:pt x="2897" y="7733"/>
                    <a:pt x="4146" y="6485"/>
                  </a:cubicBezTo>
                  <a:cubicBezTo>
                    <a:pt x="4910" y="5719"/>
                    <a:pt x="5461" y="4770"/>
                    <a:pt x="5747" y="3729"/>
                  </a:cubicBezTo>
                  <a:cubicBezTo>
                    <a:pt x="5966" y="2923"/>
                    <a:pt x="6682" y="2457"/>
                    <a:pt x="7416" y="2457"/>
                  </a:cubicBezTo>
                  <a:cubicBezTo>
                    <a:pt x="7847" y="2457"/>
                    <a:pt x="8284" y="2618"/>
                    <a:pt x="8631" y="2964"/>
                  </a:cubicBezTo>
                  <a:lnTo>
                    <a:pt x="8631" y="2964"/>
                  </a:lnTo>
                  <a:lnTo>
                    <a:pt x="6172" y="506"/>
                  </a:lnTo>
                  <a:cubicBezTo>
                    <a:pt x="5826" y="160"/>
                    <a:pt x="5390" y="0"/>
                    <a:pt x="4959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" name="Google Shape;6351;p63">
            <a:extLst>
              <a:ext uri="{FF2B5EF4-FFF2-40B4-BE49-F238E27FC236}">
                <a16:creationId xmlns="" xmlns:a16="http://schemas.microsoft.com/office/drawing/2014/main" id="{50007A4F-0189-4ADF-8703-40B0557AEB7B}"/>
              </a:ext>
            </a:extLst>
          </p:cNvPr>
          <p:cNvGrpSpPr/>
          <p:nvPr/>
        </p:nvGrpSpPr>
        <p:grpSpPr>
          <a:xfrm>
            <a:off x="6725688" y="2286000"/>
            <a:ext cx="1016801" cy="1299357"/>
            <a:chOff x="7915775" y="3985101"/>
            <a:chExt cx="501726" cy="618405"/>
          </a:xfrm>
        </p:grpSpPr>
        <p:sp>
          <p:nvSpPr>
            <p:cNvPr id="35" name="Google Shape;6352;p63">
              <a:extLst>
                <a:ext uri="{FF2B5EF4-FFF2-40B4-BE49-F238E27FC236}">
                  <a16:creationId xmlns="" xmlns:a16="http://schemas.microsoft.com/office/drawing/2014/main" id="{3370AA06-5A89-4DCC-954B-3AC555DC8BD2}"/>
                </a:ext>
              </a:extLst>
            </p:cNvPr>
            <p:cNvSpPr/>
            <p:nvPr/>
          </p:nvSpPr>
          <p:spPr>
            <a:xfrm>
              <a:off x="8129634" y="4126031"/>
              <a:ext cx="116640" cy="118966"/>
            </a:xfrm>
            <a:custGeom>
              <a:avLst/>
              <a:gdLst/>
              <a:ahLst/>
              <a:cxnLst/>
              <a:rect l="l" t="t" r="r" b="b"/>
              <a:pathLst>
                <a:path w="5297" h="5402" extrusionOk="0">
                  <a:moveTo>
                    <a:pt x="2453" y="1"/>
                  </a:moveTo>
                  <a:lnTo>
                    <a:pt x="1" y="1694"/>
                  </a:lnTo>
                  <a:lnTo>
                    <a:pt x="587" y="3338"/>
                  </a:lnTo>
                  <a:cubicBezTo>
                    <a:pt x="700" y="3659"/>
                    <a:pt x="983" y="3819"/>
                    <a:pt x="1266" y="3819"/>
                  </a:cubicBezTo>
                  <a:cubicBezTo>
                    <a:pt x="1550" y="3819"/>
                    <a:pt x="1833" y="3659"/>
                    <a:pt x="1947" y="3338"/>
                  </a:cubicBezTo>
                  <a:lnTo>
                    <a:pt x="2086" y="2945"/>
                  </a:lnTo>
                  <a:lnTo>
                    <a:pt x="2789" y="4921"/>
                  </a:lnTo>
                  <a:cubicBezTo>
                    <a:pt x="2903" y="5242"/>
                    <a:pt x="3186" y="5402"/>
                    <a:pt x="3470" y="5402"/>
                  </a:cubicBezTo>
                  <a:cubicBezTo>
                    <a:pt x="3753" y="5402"/>
                    <a:pt x="4036" y="5242"/>
                    <a:pt x="4150" y="4921"/>
                  </a:cubicBezTo>
                  <a:lnTo>
                    <a:pt x="5296" y="1695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6353;p63">
              <a:extLst>
                <a:ext uri="{FF2B5EF4-FFF2-40B4-BE49-F238E27FC236}">
                  <a16:creationId xmlns="" xmlns:a16="http://schemas.microsoft.com/office/drawing/2014/main" id="{5E4ED58E-F2E2-42A9-AD97-9B9782BBBDE8}"/>
                </a:ext>
              </a:extLst>
            </p:cNvPr>
            <p:cNvSpPr/>
            <p:nvPr/>
          </p:nvSpPr>
          <p:spPr>
            <a:xfrm>
              <a:off x="7976220" y="4427532"/>
              <a:ext cx="137757" cy="159223"/>
            </a:xfrm>
            <a:custGeom>
              <a:avLst/>
              <a:gdLst/>
              <a:ahLst/>
              <a:cxnLst/>
              <a:rect l="l" t="t" r="r" b="b"/>
              <a:pathLst>
                <a:path w="6256" h="7230" extrusionOk="0">
                  <a:moveTo>
                    <a:pt x="0" y="1"/>
                  </a:moveTo>
                  <a:lnTo>
                    <a:pt x="2383" y="6704"/>
                  </a:lnTo>
                  <a:cubicBezTo>
                    <a:pt x="2507" y="7054"/>
                    <a:pt x="2817" y="7230"/>
                    <a:pt x="3127" y="7230"/>
                  </a:cubicBezTo>
                  <a:cubicBezTo>
                    <a:pt x="3437" y="7230"/>
                    <a:pt x="3748" y="7054"/>
                    <a:pt x="3873" y="6704"/>
                  </a:cubicBezTo>
                  <a:lnTo>
                    <a:pt x="6255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6354;p63">
              <a:extLst>
                <a:ext uri="{FF2B5EF4-FFF2-40B4-BE49-F238E27FC236}">
                  <a16:creationId xmlns="" xmlns:a16="http://schemas.microsoft.com/office/drawing/2014/main" id="{5789ABE9-80E4-4924-ACAE-5F5F98BFD41C}"/>
                </a:ext>
              </a:extLst>
            </p:cNvPr>
            <p:cNvSpPr/>
            <p:nvPr/>
          </p:nvSpPr>
          <p:spPr>
            <a:xfrm>
              <a:off x="8097066" y="4500177"/>
              <a:ext cx="172395" cy="103330"/>
            </a:xfrm>
            <a:custGeom>
              <a:avLst/>
              <a:gdLst/>
              <a:ahLst/>
              <a:cxnLst/>
              <a:rect l="l" t="t" r="r" b="b"/>
              <a:pathLst>
                <a:path w="7829" h="4692" extrusionOk="0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934" y="2626"/>
                  </a:lnTo>
                  <a:cubicBezTo>
                    <a:pt x="1048" y="2947"/>
                    <a:pt x="1332" y="3108"/>
                    <a:pt x="1615" y="3108"/>
                  </a:cubicBezTo>
                  <a:cubicBezTo>
                    <a:pt x="1898" y="3108"/>
                    <a:pt x="2181" y="2947"/>
                    <a:pt x="2296" y="2626"/>
                  </a:cubicBezTo>
                  <a:lnTo>
                    <a:pt x="2435" y="2234"/>
                  </a:lnTo>
                  <a:lnTo>
                    <a:pt x="3137" y="4211"/>
                  </a:lnTo>
                  <a:cubicBezTo>
                    <a:pt x="3252" y="4531"/>
                    <a:pt x="3535" y="4691"/>
                    <a:pt x="3818" y="4691"/>
                  </a:cubicBezTo>
                  <a:cubicBezTo>
                    <a:pt x="4101" y="4691"/>
                    <a:pt x="4384" y="4531"/>
                    <a:pt x="4498" y="4211"/>
                  </a:cubicBezTo>
                  <a:lnTo>
                    <a:pt x="5216" y="2190"/>
                  </a:lnTo>
                  <a:lnTo>
                    <a:pt x="5453" y="2855"/>
                  </a:lnTo>
                  <a:cubicBezTo>
                    <a:pt x="5567" y="3176"/>
                    <a:pt x="5850" y="3336"/>
                    <a:pt x="6133" y="3336"/>
                  </a:cubicBezTo>
                  <a:cubicBezTo>
                    <a:pt x="6417" y="3336"/>
                    <a:pt x="6700" y="3176"/>
                    <a:pt x="6814" y="2855"/>
                  </a:cubicBezTo>
                  <a:lnTo>
                    <a:pt x="7828" y="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6355;p63">
              <a:extLst>
                <a:ext uri="{FF2B5EF4-FFF2-40B4-BE49-F238E27FC236}">
                  <a16:creationId xmlns="" xmlns:a16="http://schemas.microsoft.com/office/drawing/2014/main" id="{CFCFB4BD-6396-4808-9847-94216C39048A}"/>
                </a:ext>
              </a:extLst>
            </p:cNvPr>
            <p:cNvSpPr/>
            <p:nvPr/>
          </p:nvSpPr>
          <p:spPr>
            <a:xfrm>
              <a:off x="8283950" y="4466882"/>
              <a:ext cx="80505" cy="81681"/>
            </a:xfrm>
            <a:custGeom>
              <a:avLst/>
              <a:gdLst/>
              <a:ahLst/>
              <a:cxnLst/>
              <a:rect l="l" t="t" r="r" b="b"/>
              <a:pathLst>
                <a:path w="3656" h="3709" extrusionOk="0">
                  <a:moveTo>
                    <a:pt x="1" y="0"/>
                  </a:moveTo>
                  <a:lnTo>
                    <a:pt x="1148" y="3228"/>
                  </a:lnTo>
                  <a:cubicBezTo>
                    <a:pt x="1262" y="3548"/>
                    <a:pt x="1545" y="3708"/>
                    <a:pt x="1828" y="3708"/>
                  </a:cubicBezTo>
                  <a:cubicBezTo>
                    <a:pt x="2111" y="3708"/>
                    <a:pt x="2394" y="3548"/>
                    <a:pt x="2508" y="3228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6356;p63">
              <a:extLst>
                <a:ext uri="{FF2B5EF4-FFF2-40B4-BE49-F238E27FC236}">
                  <a16:creationId xmlns="" xmlns:a16="http://schemas.microsoft.com/office/drawing/2014/main" id="{70384F69-57D5-473E-A316-7622F34DA4D2}"/>
                </a:ext>
              </a:extLst>
            </p:cNvPr>
            <p:cNvSpPr/>
            <p:nvPr/>
          </p:nvSpPr>
          <p:spPr>
            <a:xfrm>
              <a:off x="8293903" y="4190682"/>
              <a:ext cx="80527" cy="81637"/>
            </a:xfrm>
            <a:custGeom>
              <a:avLst/>
              <a:gdLst/>
              <a:ahLst/>
              <a:cxnLst/>
              <a:rect l="l" t="t" r="r" b="b"/>
              <a:pathLst>
                <a:path w="3657" h="3707" extrusionOk="0">
                  <a:moveTo>
                    <a:pt x="1" y="0"/>
                  </a:moveTo>
                  <a:lnTo>
                    <a:pt x="1149" y="3226"/>
                  </a:lnTo>
                  <a:cubicBezTo>
                    <a:pt x="1262" y="3547"/>
                    <a:pt x="1545" y="3707"/>
                    <a:pt x="1828" y="3707"/>
                  </a:cubicBezTo>
                  <a:cubicBezTo>
                    <a:pt x="2111" y="3707"/>
                    <a:pt x="2395" y="3547"/>
                    <a:pt x="2509" y="3226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6357;p63">
              <a:extLst>
                <a:ext uri="{FF2B5EF4-FFF2-40B4-BE49-F238E27FC236}">
                  <a16:creationId xmlns="" xmlns:a16="http://schemas.microsoft.com/office/drawing/2014/main" id="{82071718-BAF3-4967-B1D6-DABAFC7A22A1}"/>
                </a:ext>
              </a:extLst>
            </p:cNvPr>
            <p:cNvSpPr/>
            <p:nvPr/>
          </p:nvSpPr>
          <p:spPr>
            <a:xfrm>
              <a:off x="8083127" y="3985123"/>
              <a:ext cx="334352" cy="269533"/>
            </a:xfrm>
            <a:custGeom>
              <a:avLst/>
              <a:gdLst/>
              <a:ahLst/>
              <a:cxnLst/>
              <a:rect l="l" t="t" r="r" b="b"/>
              <a:pathLst>
                <a:path w="15184" h="12239" extrusionOk="0">
                  <a:moveTo>
                    <a:pt x="4878" y="1"/>
                  </a:moveTo>
                  <a:lnTo>
                    <a:pt x="0" y="2316"/>
                  </a:lnTo>
                  <a:lnTo>
                    <a:pt x="0" y="12238"/>
                  </a:lnTo>
                  <a:cubicBezTo>
                    <a:pt x="49" y="11062"/>
                    <a:pt x="526" y="9904"/>
                    <a:pt x="1418" y="9015"/>
                  </a:cubicBezTo>
                  <a:cubicBezTo>
                    <a:pt x="2340" y="8097"/>
                    <a:pt x="3569" y="7592"/>
                    <a:pt x="4878" y="7592"/>
                  </a:cubicBezTo>
                  <a:cubicBezTo>
                    <a:pt x="6186" y="7592"/>
                    <a:pt x="7417" y="8097"/>
                    <a:pt x="8338" y="9015"/>
                  </a:cubicBezTo>
                  <a:cubicBezTo>
                    <a:pt x="9079" y="9752"/>
                    <a:pt x="10047" y="10122"/>
                    <a:pt x="11016" y="10122"/>
                  </a:cubicBezTo>
                  <a:cubicBezTo>
                    <a:pt x="11990" y="10122"/>
                    <a:pt x="12964" y="9749"/>
                    <a:pt x="13708" y="9001"/>
                  </a:cubicBezTo>
                  <a:cubicBezTo>
                    <a:pt x="15183" y="7516"/>
                    <a:pt x="15176" y="5107"/>
                    <a:pt x="13694" y="3629"/>
                  </a:cubicBezTo>
                  <a:cubicBezTo>
                    <a:pt x="11282" y="1229"/>
                    <a:pt x="8111" y="1"/>
                    <a:pt x="487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6358;p63">
              <a:extLst>
                <a:ext uri="{FF2B5EF4-FFF2-40B4-BE49-F238E27FC236}">
                  <a16:creationId xmlns="" xmlns:a16="http://schemas.microsoft.com/office/drawing/2014/main" id="{99A63B59-ADA0-4E70-AC85-7A91C2B65363}"/>
                </a:ext>
              </a:extLst>
            </p:cNvPr>
            <p:cNvSpPr/>
            <p:nvPr/>
          </p:nvSpPr>
          <p:spPr>
            <a:xfrm>
              <a:off x="8083127" y="4263834"/>
              <a:ext cx="334374" cy="268719"/>
            </a:xfrm>
            <a:custGeom>
              <a:avLst/>
              <a:gdLst/>
              <a:ahLst/>
              <a:cxnLst/>
              <a:rect l="l" t="t" r="r" b="b"/>
              <a:pathLst>
                <a:path w="15185" h="12202" extrusionOk="0">
                  <a:moveTo>
                    <a:pt x="0" y="0"/>
                  </a:moveTo>
                  <a:lnTo>
                    <a:pt x="0" y="10274"/>
                  </a:lnTo>
                  <a:lnTo>
                    <a:pt x="4878" y="12202"/>
                  </a:lnTo>
                  <a:cubicBezTo>
                    <a:pt x="8211" y="12202"/>
                    <a:pt x="11343" y="10913"/>
                    <a:pt x="13694" y="8574"/>
                  </a:cubicBezTo>
                  <a:cubicBezTo>
                    <a:pt x="15177" y="7096"/>
                    <a:pt x="15185" y="4687"/>
                    <a:pt x="13710" y="3202"/>
                  </a:cubicBezTo>
                  <a:cubicBezTo>
                    <a:pt x="12966" y="2454"/>
                    <a:pt x="11991" y="2080"/>
                    <a:pt x="11017" y="2080"/>
                  </a:cubicBezTo>
                  <a:cubicBezTo>
                    <a:pt x="10048" y="2080"/>
                    <a:pt x="9080" y="2450"/>
                    <a:pt x="8339" y="3188"/>
                  </a:cubicBezTo>
                  <a:cubicBezTo>
                    <a:pt x="7385" y="4138"/>
                    <a:pt x="6132" y="4613"/>
                    <a:pt x="4878" y="4613"/>
                  </a:cubicBezTo>
                  <a:cubicBezTo>
                    <a:pt x="3625" y="4613"/>
                    <a:pt x="2372" y="4138"/>
                    <a:pt x="1418" y="3188"/>
                  </a:cubicBezTo>
                  <a:cubicBezTo>
                    <a:pt x="523" y="2296"/>
                    <a:pt x="53" y="1155"/>
                    <a:pt x="0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6359;p63">
              <a:extLst>
                <a:ext uri="{FF2B5EF4-FFF2-40B4-BE49-F238E27FC236}">
                  <a16:creationId xmlns="" xmlns:a16="http://schemas.microsoft.com/office/drawing/2014/main" id="{BDC8D4F9-B6D4-4931-B259-1B1E2344816E}"/>
                </a:ext>
              </a:extLst>
            </p:cNvPr>
            <p:cNvSpPr/>
            <p:nvPr/>
          </p:nvSpPr>
          <p:spPr>
            <a:xfrm>
              <a:off x="7915775" y="3985101"/>
              <a:ext cx="274766" cy="547457"/>
            </a:xfrm>
            <a:custGeom>
              <a:avLst/>
              <a:gdLst/>
              <a:ahLst/>
              <a:cxnLst/>
              <a:rect l="l" t="t" r="r" b="b"/>
              <a:pathLst>
                <a:path w="12478" h="24859" extrusionOk="0">
                  <a:moveTo>
                    <a:pt x="12478" y="0"/>
                  </a:moveTo>
                  <a:cubicBezTo>
                    <a:pt x="5492" y="0"/>
                    <a:pt x="1" y="5639"/>
                    <a:pt x="1" y="12429"/>
                  </a:cubicBezTo>
                  <a:cubicBezTo>
                    <a:pt x="1" y="15755"/>
                    <a:pt x="1300" y="18882"/>
                    <a:pt x="3663" y="21230"/>
                  </a:cubicBezTo>
                  <a:cubicBezTo>
                    <a:pt x="6014" y="23570"/>
                    <a:pt x="9146" y="24858"/>
                    <a:pt x="12478" y="24858"/>
                  </a:cubicBezTo>
                  <a:cubicBezTo>
                    <a:pt x="9281" y="21413"/>
                    <a:pt x="7653" y="17043"/>
                    <a:pt x="7600" y="12657"/>
                  </a:cubicBezTo>
                  <a:cubicBezTo>
                    <a:pt x="7593" y="12519"/>
                    <a:pt x="7593" y="12378"/>
                    <a:pt x="7600" y="12238"/>
                  </a:cubicBezTo>
                  <a:cubicBezTo>
                    <a:pt x="7646" y="7838"/>
                    <a:pt x="9272" y="3455"/>
                    <a:pt x="12478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6360;p63">
              <a:extLst>
                <a:ext uri="{FF2B5EF4-FFF2-40B4-BE49-F238E27FC236}">
                  <a16:creationId xmlns="" xmlns:a16="http://schemas.microsoft.com/office/drawing/2014/main" id="{885DE7A7-C8F8-44A5-9561-998F48A693B2}"/>
                </a:ext>
              </a:extLst>
            </p:cNvPr>
            <p:cNvSpPr/>
            <p:nvPr/>
          </p:nvSpPr>
          <p:spPr>
            <a:xfrm>
              <a:off x="8031909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2"/>
                    <a:pt x="743" y="2644"/>
                    <a:pt x="1660" y="2644"/>
                  </a:cubicBezTo>
                  <a:cubicBezTo>
                    <a:pt x="2576" y="2644"/>
                    <a:pt x="3319" y="2052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6361;p63">
              <a:extLst>
                <a:ext uri="{FF2B5EF4-FFF2-40B4-BE49-F238E27FC236}">
                  <a16:creationId xmlns="" xmlns:a16="http://schemas.microsoft.com/office/drawing/2014/main" id="{658F5993-A70A-43F2-8EB4-D9127A4CFACD}"/>
                </a:ext>
              </a:extLst>
            </p:cNvPr>
            <p:cNvSpPr/>
            <p:nvPr/>
          </p:nvSpPr>
          <p:spPr>
            <a:xfrm>
              <a:off x="8257262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2"/>
                    <a:pt x="743" y="2644"/>
                    <a:pt x="1659" y="2644"/>
                  </a:cubicBezTo>
                  <a:cubicBezTo>
                    <a:pt x="2576" y="2644"/>
                    <a:pt x="3318" y="2052"/>
                    <a:pt x="3318" y="1322"/>
                  </a:cubicBezTo>
                  <a:cubicBezTo>
                    <a:pt x="3318" y="593"/>
                    <a:pt x="2576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6362;p63">
              <a:extLst>
                <a:ext uri="{FF2B5EF4-FFF2-40B4-BE49-F238E27FC236}">
                  <a16:creationId xmlns="" xmlns:a16="http://schemas.microsoft.com/office/drawing/2014/main" id="{BE4A5968-DA93-4BD3-B720-DA25F39A3BA0}"/>
                </a:ext>
              </a:extLst>
            </p:cNvPr>
            <p:cNvSpPr/>
            <p:nvPr/>
          </p:nvSpPr>
          <p:spPr>
            <a:xfrm>
              <a:off x="8133113" y="4056777"/>
              <a:ext cx="95985" cy="60364"/>
            </a:xfrm>
            <a:custGeom>
              <a:avLst/>
              <a:gdLst/>
              <a:ahLst/>
              <a:cxnLst/>
              <a:rect l="l" t="t" r="r" b="b"/>
              <a:pathLst>
                <a:path w="4359" h="2741" extrusionOk="0">
                  <a:moveTo>
                    <a:pt x="2180" y="0"/>
                  </a:moveTo>
                  <a:cubicBezTo>
                    <a:pt x="2061" y="0"/>
                    <a:pt x="1941" y="7"/>
                    <a:pt x="1826" y="23"/>
                  </a:cubicBezTo>
                  <a:lnTo>
                    <a:pt x="1416" y="272"/>
                  </a:lnTo>
                  <a:lnTo>
                    <a:pt x="1005" y="272"/>
                  </a:lnTo>
                  <a:cubicBezTo>
                    <a:pt x="402" y="575"/>
                    <a:pt x="2" y="1105"/>
                    <a:pt x="2" y="1708"/>
                  </a:cubicBezTo>
                  <a:cubicBezTo>
                    <a:pt x="1" y="2311"/>
                    <a:pt x="402" y="2564"/>
                    <a:pt x="1005" y="2667"/>
                  </a:cubicBezTo>
                  <a:lnTo>
                    <a:pt x="1416" y="2499"/>
                  </a:lnTo>
                  <a:lnTo>
                    <a:pt x="1826" y="2736"/>
                  </a:lnTo>
                  <a:cubicBezTo>
                    <a:pt x="1931" y="2739"/>
                    <a:pt x="2055" y="2741"/>
                    <a:pt x="2180" y="2741"/>
                  </a:cubicBezTo>
                  <a:cubicBezTo>
                    <a:pt x="2305" y="2741"/>
                    <a:pt x="2430" y="2739"/>
                    <a:pt x="2534" y="2736"/>
                  </a:cubicBezTo>
                  <a:lnTo>
                    <a:pt x="2945" y="2499"/>
                  </a:lnTo>
                  <a:lnTo>
                    <a:pt x="3356" y="2667"/>
                  </a:lnTo>
                  <a:cubicBezTo>
                    <a:pt x="3959" y="2564"/>
                    <a:pt x="4359" y="2311"/>
                    <a:pt x="4359" y="1708"/>
                  </a:cubicBezTo>
                  <a:cubicBezTo>
                    <a:pt x="4359" y="1105"/>
                    <a:pt x="3958" y="575"/>
                    <a:pt x="3356" y="272"/>
                  </a:cubicBezTo>
                  <a:lnTo>
                    <a:pt x="2945" y="272"/>
                  </a:lnTo>
                  <a:lnTo>
                    <a:pt x="2534" y="23"/>
                  </a:lnTo>
                  <a:cubicBezTo>
                    <a:pt x="2420" y="9"/>
                    <a:pt x="2300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6363;p63">
              <a:extLst>
                <a:ext uri="{FF2B5EF4-FFF2-40B4-BE49-F238E27FC236}">
                  <a16:creationId xmlns="" xmlns:a16="http://schemas.microsoft.com/office/drawing/2014/main" id="{C3FB58D7-BD5D-4AAD-81F4-5C75AEE96CD2}"/>
                </a:ext>
              </a:extLst>
            </p:cNvPr>
            <p:cNvSpPr/>
            <p:nvPr/>
          </p:nvSpPr>
          <p:spPr>
            <a:xfrm>
              <a:off x="8188933" y="4057284"/>
              <a:ext cx="18144" cy="59725"/>
            </a:xfrm>
            <a:custGeom>
              <a:avLst/>
              <a:gdLst/>
              <a:ahLst/>
              <a:cxnLst/>
              <a:rect l="l" t="t" r="r" b="b"/>
              <a:pathLst>
                <a:path w="824" h="2712" extrusionOk="0">
                  <a:moveTo>
                    <a:pt x="1" y="0"/>
                  </a:moveTo>
                  <a:lnTo>
                    <a:pt x="1" y="2712"/>
                  </a:lnTo>
                  <a:cubicBezTo>
                    <a:pt x="301" y="2705"/>
                    <a:pt x="580" y="2686"/>
                    <a:pt x="824" y="2644"/>
                  </a:cubicBezTo>
                  <a:lnTo>
                    <a:pt x="824" y="249"/>
                  </a:lnTo>
                  <a:cubicBezTo>
                    <a:pt x="580" y="124"/>
                    <a:pt x="300" y="37"/>
                    <a:pt x="1" y="0"/>
                  </a:cubicBez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6364;p63">
              <a:extLst>
                <a:ext uri="{FF2B5EF4-FFF2-40B4-BE49-F238E27FC236}">
                  <a16:creationId xmlns="" xmlns:a16="http://schemas.microsoft.com/office/drawing/2014/main" id="{88DBB8D6-609A-4539-8428-C468B288A004}"/>
                </a:ext>
              </a:extLst>
            </p:cNvPr>
            <p:cNvSpPr/>
            <p:nvPr/>
          </p:nvSpPr>
          <p:spPr>
            <a:xfrm>
              <a:off x="8155221" y="4057284"/>
              <a:ext cx="18122" cy="59725"/>
            </a:xfrm>
            <a:custGeom>
              <a:avLst/>
              <a:gdLst/>
              <a:ahLst/>
              <a:cxnLst/>
              <a:rect l="l" t="t" r="r" b="b"/>
              <a:pathLst>
                <a:path w="823" h="2712" extrusionOk="0">
                  <a:moveTo>
                    <a:pt x="822" y="0"/>
                  </a:moveTo>
                  <a:cubicBezTo>
                    <a:pt x="524" y="37"/>
                    <a:pt x="245" y="124"/>
                    <a:pt x="1" y="249"/>
                  </a:cubicBezTo>
                  <a:lnTo>
                    <a:pt x="1" y="2644"/>
                  </a:lnTo>
                  <a:cubicBezTo>
                    <a:pt x="245" y="2687"/>
                    <a:pt x="525" y="2706"/>
                    <a:pt x="822" y="2712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6365;p63">
              <a:extLst>
                <a:ext uri="{FF2B5EF4-FFF2-40B4-BE49-F238E27FC236}">
                  <a16:creationId xmlns="" xmlns:a16="http://schemas.microsoft.com/office/drawing/2014/main" id="{CA470DA6-5492-447C-92B6-FF18CCD0FE33}"/>
                </a:ext>
              </a:extLst>
            </p:cNvPr>
            <p:cNvSpPr/>
            <p:nvPr/>
          </p:nvSpPr>
          <p:spPr>
            <a:xfrm>
              <a:off x="8061768" y="4036122"/>
              <a:ext cx="55997" cy="68908"/>
            </a:xfrm>
            <a:custGeom>
              <a:avLst/>
              <a:gdLst/>
              <a:ahLst/>
              <a:cxnLst/>
              <a:rect l="l" t="t" r="r" b="b"/>
              <a:pathLst>
                <a:path w="2543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1" y="3128"/>
                    <a:pt x="2543" y="2557"/>
                    <a:pt x="2543" y="1857"/>
                  </a:cubicBezTo>
                  <a:lnTo>
                    <a:pt x="2543" y="1271"/>
                  </a:lnTo>
                  <a:cubicBezTo>
                    <a:pt x="2543" y="570"/>
                    <a:pt x="1971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6366;p63">
              <a:extLst>
                <a:ext uri="{FF2B5EF4-FFF2-40B4-BE49-F238E27FC236}">
                  <a16:creationId xmlns="" xmlns:a16="http://schemas.microsoft.com/office/drawing/2014/main" id="{39180642-8493-49EF-A74F-B465B284CA6D}"/>
                </a:ext>
              </a:extLst>
            </p:cNvPr>
            <p:cNvSpPr/>
            <p:nvPr/>
          </p:nvSpPr>
          <p:spPr>
            <a:xfrm>
              <a:off x="8244534" y="4036122"/>
              <a:ext cx="56019" cy="68908"/>
            </a:xfrm>
            <a:custGeom>
              <a:avLst/>
              <a:gdLst/>
              <a:ahLst/>
              <a:cxnLst/>
              <a:rect l="l" t="t" r="r" b="b"/>
              <a:pathLst>
                <a:path w="2544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2" y="3128"/>
                    <a:pt x="2542" y="2557"/>
                    <a:pt x="2542" y="1857"/>
                  </a:cubicBezTo>
                  <a:lnTo>
                    <a:pt x="2542" y="1271"/>
                  </a:lnTo>
                  <a:cubicBezTo>
                    <a:pt x="2543" y="570"/>
                    <a:pt x="1972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6367;p63">
              <a:extLst>
                <a:ext uri="{FF2B5EF4-FFF2-40B4-BE49-F238E27FC236}">
                  <a16:creationId xmlns="" xmlns:a16="http://schemas.microsoft.com/office/drawing/2014/main" id="{5A07B500-4B1C-4950-B6A5-6E334C322BBF}"/>
                </a:ext>
              </a:extLst>
            </p:cNvPr>
            <p:cNvSpPr/>
            <p:nvPr/>
          </p:nvSpPr>
          <p:spPr>
            <a:xfrm>
              <a:off x="8080419" y="4054773"/>
              <a:ext cx="18695" cy="31580"/>
            </a:xfrm>
            <a:custGeom>
              <a:avLst/>
              <a:gdLst/>
              <a:ahLst/>
              <a:cxnLst/>
              <a:rect l="l" t="t" r="r" b="b"/>
              <a:pathLst>
                <a:path w="849" h="1434" extrusionOk="0">
                  <a:moveTo>
                    <a:pt x="425" y="1"/>
                  </a:moveTo>
                  <a:cubicBezTo>
                    <a:pt x="191" y="1"/>
                    <a:pt x="1" y="192"/>
                    <a:pt x="1" y="424"/>
                  </a:cubicBezTo>
                  <a:lnTo>
                    <a:pt x="1" y="1010"/>
                  </a:lnTo>
                  <a:cubicBezTo>
                    <a:pt x="1" y="1243"/>
                    <a:pt x="191" y="1434"/>
                    <a:pt x="425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6368;p63">
              <a:extLst>
                <a:ext uri="{FF2B5EF4-FFF2-40B4-BE49-F238E27FC236}">
                  <a16:creationId xmlns="" xmlns:a16="http://schemas.microsoft.com/office/drawing/2014/main" id="{70AE0C11-FD18-469C-A1F6-223FB17D2877}"/>
                </a:ext>
              </a:extLst>
            </p:cNvPr>
            <p:cNvSpPr/>
            <p:nvPr/>
          </p:nvSpPr>
          <p:spPr>
            <a:xfrm>
              <a:off x="8263207" y="4054773"/>
              <a:ext cx="18673" cy="31580"/>
            </a:xfrm>
            <a:custGeom>
              <a:avLst/>
              <a:gdLst/>
              <a:ahLst/>
              <a:cxnLst/>
              <a:rect l="l" t="t" r="r" b="b"/>
              <a:pathLst>
                <a:path w="848" h="1434" extrusionOk="0">
                  <a:moveTo>
                    <a:pt x="424" y="1"/>
                  </a:moveTo>
                  <a:cubicBezTo>
                    <a:pt x="190" y="1"/>
                    <a:pt x="0" y="192"/>
                    <a:pt x="0" y="424"/>
                  </a:cubicBezTo>
                  <a:lnTo>
                    <a:pt x="0" y="1010"/>
                  </a:lnTo>
                  <a:cubicBezTo>
                    <a:pt x="0" y="1243"/>
                    <a:pt x="190" y="1434"/>
                    <a:pt x="424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" name="Google Shape;6379;p63">
            <a:extLst>
              <a:ext uri="{FF2B5EF4-FFF2-40B4-BE49-F238E27FC236}">
                <a16:creationId xmlns="" xmlns:a16="http://schemas.microsoft.com/office/drawing/2014/main" id="{3FB09D38-D1F0-47EF-A5EE-2A3E33B73B1D}"/>
              </a:ext>
            </a:extLst>
          </p:cNvPr>
          <p:cNvGrpSpPr/>
          <p:nvPr/>
        </p:nvGrpSpPr>
        <p:grpSpPr>
          <a:xfrm>
            <a:off x="6898086" y="4263200"/>
            <a:ext cx="1139105" cy="1200658"/>
            <a:chOff x="5948938" y="3901450"/>
            <a:chExt cx="707675" cy="702050"/>
          </a:xfrm>
        </p:grpSpPr>
        <p:sp>
          <p:nvSpPr>
            <p:cNvPr id="53" name="Google Shape;6380;p63">
              <a:extLst>
                <a:ext uri="{FF2B5EF4-FFF2-40B4-BE49-F238E27FC236}">
                  <a16:creationId xmlns="" xmlns:a16="http://schemas.microsoft.com/office/drawing/2014/main" id="{4FB94ECC-6AF8-433A-8A6E-610E9D5CF063}"/>
                </a:ext>
              </a:extLst>
            </p:cNvPr>
            <p:cNvSpPr/>
            <p:nvPr/>
          </p:nvSpPr>
          <p:spPr>
            <a:xfrm>
              <a:off x="6085388" y="3901450"/>
              <a:ext cx="447775" cy="701725"/>
            </a:xfrm>
            <a:custGeom>
              <a:avLst/>
              <a:gdLst/>
              <a:ahLst/>
              <a:cxnLst/>
              <a:rect l="l" t="t" r="r" b="b"/>
              <a:pathLst>
                <a:path w="17911" h="28069" extrusionOk="0">
                  <a:moveTo>
                    <a:pt x="3911" y="1"/>
                  </a:moveTo>
                  <a:lnTo>
                    <a:pt x="0" y="2216"/>
                  </a:lnTo>
                  <a:lnTo>
                    <a:pt x="0" y="7148"/>
                  </a:lnTo>
                  <a:lnTo>
                    <a:pt x="3911" y="7148"/>
                  </a:lnTo>
                  <a:cubicBezTo>
                    <a:pt x="7690" y="7148"/>
                    <a:pt x="10764" y="10237"/>
                    <a:pt x="10764" y="14035"/>
                  </a:cubicBezTo>
                  <a:cubicBezTo>
                    <a:pt x="10764" y="17832"/>
                    <a:pt x="7690" y="20922"/>
                    <a:pt x="3911" y="20922"/>
                  </a:cubicBezTo>
                  <a:lnTo>
                    <a:pt x="0" y="20922"/>
                  </a:lnTo>
                  <a:lnTo>
                    <a:pt x="0" y="24556"/>
                  </a:lnTo>
                  <a:lnTo>
                    <a:pt x="1695" y="28069"/>
                  </a:lnTo>
                  <a:lnTo>
                    <a:pt x="3911" y="28069"/>
                  </a:lnTo>
                  <a:cubicBezTo>
                    <a:pt x="11634" y="28069"/>
                    <a:pt x="17911" y="21769"/>
                    <a:pt x="17911" y="14029"/>
                  </a:cubicBezTo>
                  <a:cubicBezTo>
                    <a:pt x="17911" y="6288"/>
                    <a:pt x="11634" y="1"/>
                    <a:pt x="3911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6381;p63">
              <a:extLst>
                <a:ext uri="{FF2B5EF4-FFF2-40B4-BE49-F238E27FC236}">
                  <a16:creationId xmlns="" xmlns:a16="http://schemas.microsoft.com/office/drawing/2014/main" id="{7C65E35E-DBC6-495C-8D09-FCA2192D2E85}"/>
                </a:ext>
              </a:extLst>
            </p:cNvPr>
            <p:cNvSpPr/>
            <p:nvPr/>
          </p:nvSpPr>
          <p:spPr>
            <a:xfrm>
              <a:off x="5948938" y="3901450"/>
              <a:ext cx="234250" cy="702025"/>
            </a:xfrm>
            <a:custGeom>
              <a:avLst/>
              <a:gdLst/>
              <a:ahLst/>
              <a:cxnLst/>
              <a:rect l="l" t="t" r="r" b="b"/>
              <a:pathLst>
                <a:path w="9370" h="28081" extrusionOk="0">
                  <a:moveTo>
                    <a:pt x="3577" y="1"/>
                  </a:moveTo>
                  <a:cubicBezTo>
                    <a:pt x="1600" y="1"/>
                    <a:pt x="0" y="1601"/>
                    <a:pt x="0" y="3577"/>
                  </a:cubicBezTo>
                  <a:lnTo>
                    <a:pt x="0" y="24504"/>
                  </a:lnTo>
                  <a:cubicBezTo>
                    <a:pt x="0" y="26480"/>
                    <a:pt x="1600" y="28080"/>
                    <a:pt x="3577" y="28080"/>
                  </a:cubicBezTo>
                  <a:lnTo>
                    <a:pt x="9369" y="28080"/>
                  </a:lnTo>
                  <a:cubicBezTo>
                    <a:pt x="7950" y="26661"/>
                    <a:pt x="7153" y="24735"/>
                    <a:pt x="7153" y="22730"/>
                  </a:cubicBezTo>
                  <a:lnTo>
                    <a:pt x="7153" y="5351"/>
                  </a:lnTo>
                  <a:cubicBezTo>
                    <a:pt x="7153" y="3346"/>
                    <a:pt x="7950" y="1418"/>
                    <a:pt x="9369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6382;p63">
              <a:extLst>
                <a:ext uri="{FF2B5EF4-FFF2-40B4-BE49-F238E27FC236}">
                  <a16:creationId xmlns="" xmlns:a16="http://schemas.microsoft.com/office/drawing/2014/main" id="{F42F1B92-150F-4A95-A0E5-D8327DED9D6D}"/>
                </a:ext>
              </a:extLst>
            </p:cNvPr>
            <p:cNvSpPr/>
            <p:nvPr/>
          </p:nvSpPr>
          <p:spPr>
            <a:xfrm>
              <a:off x="6031013" y="4002725"/>
              <a:ext cx="83075" cy="66075"/>
            </a:xfrm>
            <a:custGeom>
              <a:avLst/>
              <a:gdLst/>
              <a:ahLst/>
              <a:cxnLst/>
              <a:rect l="l" t="t" r="r" b="b"/>
              <a:pathLst>
                <a:path w="3323" h="2643" extrusionOk="0">
                  <a:moveTo>
                    <a:pt x="1662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2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6383;p63">
              <a:extLst>
                <a:ext uri="{FF2B5EF4-FFF2-40B4-BE49-F238E27FC236}">
                  <a16:creationId xmlns="" xmlns:a16="http://schemas.microsoft.com/office/drawing/2014/main" id="{FED9C850-71C8-4B34-830A-FCC7BAF3A1E2}"/>
                </a:ext>
              </a:extLst>
            </p:cNvPr>
            <p:cNvSpPr/>
            <p:nvPr/>
          </p:nvSpPr>
          <p:spPr>
            <a:xfrm>
              <a:off x="6255713" y="4002725"/>
              <a:ext cx="83100" cy="66075"/>
            </a:xfrm>
            <a:custGeom>
              <a:avLst/>
              <a:gdLst/>
              <a:ahLst/>
              <a:cxnLst/>
              <a:rect l="l" t="t" r="r" b="b"/>
              <a:pathLst>
                <a:path w="3324" h="2643" extrusionOk="0">
                  <a:moveTo>
                    <a:pt x="1661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1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1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6384;p63">
              <a:extLst>
                <a:ext uri="{FF2B5EF4-FFF2-40B4-BE49-F238E27FC236}">
                  <a16:creationId xmlns="" xmlns:a16="http://schemas.microsoft.com/office/drawing/2014/main" id="{CD0D5472-5094-4822-AE56-4B46D4C748F6}"/>
                </a:ext>
              </a:extLst>
            </p:cNvPr>
            <p:cNvSpPr/>
            <p:nvPr/>
          </p:nvSpPr>
          <p:spPr>
            <a:xfrm>
              <a:off x="6086088" y="3976475"/>
              <a:ext cx="21225" cy="38150"/>
            </a:xfrm>
            <a:custGeom>
              <a:avLst/>
              <a:gdLst/>
              <a:ahLst/>
              <a:cxnLst/>
              <a:rect l="l" t="t" r="r" b="b"/>
              <a:pathLst>
                <a:path w="849" h="1526" extrusionOk="0">
                  <a:moveTo>
                    <a:pt x="425" y="0"/>
                  </a:moveTo>
                  <a:cubicBezTo>
                    <a:pt x="193" y="0"/>
                    <a:pt x="1" y="191"/>
                    <a:pt x="1" y="424"/>
                  </a:cubicBezTo>
                  <a:lnTo>
                    <a:pt x="1" y="1102"/>
                  </a:lnTo>
                  <a:cubicBezTo>
                    <a:pt x="1" y="1333"/>
                    <a:pt x="193" y="1526"/>
                    <a:pt x="425" y="1526"/>
                  </a:cubicBezTo>
                  <a:cubicBezTo>
                    <a:pt x="657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6385;p63">
              <a:extLst>
                <a:ext uri="{FF2B5EF4-FFF2-40B4-BE49-F238E27FC236}">
                  <a16:creationId xmlns="" xmlns:a16="http://schemas.microsoft.com/office/drawing/2014/main" id="{16730E17-CD04-40FA-A8C1-BA2A2EB13596}"/>
                </a:ext>
              </a:extLst>
            </p:cNvPr>
            <p:cNvSpPr/>
            <p:nvPr/>
          </p:nvSpPr>
          <p:spPr>
            <a:xfrm>
              <a:off x="6262513" y="3976475"/>
              <a:ext cx="21200" cy="38150"/>
            </a:xfrm>
            <a:custGeom>
              <a:avLst/>
              <a:gdLst/>
              <a:ahLst/>
              <a:cxnLst/>
              <a:rect l="l" t="t" r="r" b="b"/>
              <a:pathLst>
                <a:path w="848" h="1526" extrusionOk="0">
                  <a:moveTo>
                    <a:pt x="424" y="0"/>
                  </a:moveTo>
                  <a:cubicBezTo>
                    <a:pt x="193" y="0"/>
                    <a:pt x="0" y="191"/>
                    <a:pt x="0" y="424"/>
                  </a:cubicBezTo>
                  <a:lnTo>
                    <a:pt x="0" y="1102"/>
                  </a:lnTo>
                  <a:cubicBezTo>
                    <a:pt x="0" y="1333"/>
                    <a:pt x="193" y="1526"/>
                    <a:pt x="424" y="1526"/>
                  </a:cubicBezTo>
                  <a:cubicBezTo>
                    <a:pt x="655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6386;p63">
              <a:extLst>
                <a:ext uri="{FF2B5EF4-FFF2-40B4-BE49-F238E27FC236}">
                  <a16:creationId xmlns="" xmlns:a16="http://schemas.microsoft.com/office/drawing/2014/main" id="{EE7D6F83-1D0B-4FAE-9182-E3C436DB7656}"/>
                </a:ext>
              </a:extLst>
            </p:cNvPr>
            <p:cNvSpPr/>
            <p:nvPr/>
          </p:nvSpPr>
          <p:spPr>
            <a:xfrm>
              <a:off x="6149763" y="3992750"/>
              <a:ext cx="70250" cy="31825"/>
            </a:xfrm>
            <a:custGeom>
              <a:avLst/>
              <a:gdLst/>
              <a:ahLst/>
              <a:cxnLst/>
              <a:rect l="l" t="t" r="r" b="b"/>
              <a:pathLst>
                <a:path w="2810" h="1273" extrusionOk="0">
                  <a:moveTo>
                    <a:pt x="474" y="1"/>
                  </a:moveTo>
                  <a:cubicBezTo>
                    <a:pt x="374" y="1"/>
                    <a:pt x="273" y="35"/>
                    <a:pt x="193" y="105"/>
                  </a:cubicBezTo>
                  <a:cubicBezTo>
                    <a:pt x="16" y="257"/>
                    <a:pt x="0" y="528"/>
                    <a:pt x="153" y="704"/>
                  </a:cubicBezTo>
                  <a:cubicBezTo>
                    <a:pt x="483" y="1083"/>
                    <a:pt x="942" y="1272"/>
                    <a:pt x="1402" y="1272"/>
                  </a:cubicBezTo>
                  <a:cubicBezTo>
                    <a:pt x="1861" y="1272"/>
                    <a:pt x="2320" y="1083"/>
                    <a:pt x="2650" y="704"/>
                  </a:cubicBezTo>
                  <a:cubicBezTo>
                    <a:pt x="2810" y="528"/>
                    <a:pt x="2787" y="263"/>
                    <a:pt x="2613" y="105"/>
                  </a:cubicBezTo>
                  <a:cubicBezTo>
                    <a:pt x="2532" y="35"/>
                    <a:pt x="2431" y="1"/>
                    <a:pt x="2331" y="1"/>
                  </a:cubicBezTo>
                  <a:cubicBezTo>
                    <a:pt x="2213" y="1"/>
                    <a:pt x="2095" y="49"/>
                    <a:pt x="2013" y="144"/>
                  </a:cubicBezTo>
                  <a:cubicBezTo>
                    <a:pt x="1852" y="330"/>
                    <a:pt x="1627" y="424"/>
                    <a:pt x="1403" y="424"/>
                  </a:cubicBezTo>
                  <a:cubicBezTo>
                    <a:pt x="1178" y="424"/>
                    <a:pt x="953" y="330"/>
                    <a:pt x="792" y="144"/>
                  </a:cubicBezTo>
                  <a:cubicBezTo>
                    <a:pt x="709" y="49"/>
                    <a:pt x="592" y="1"/>
                    <a:pt x="4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387;p63">
              <a:extLst>
                <a:ext uri="{FF2B5EF4-FFF2-40B4-BE49-F238E27FC236}">
                  <a16:creationId xmlns="" xmlns:a16="http://schemas.microsoft.com/office/drawing/2014/main" id="{383C7633-5DB8-4C2C-883C-3DA37BC35878}"/>
                </a:ext>
              </a:extLst>
            </p:cNvPr>
            <p:cNvSpPr/>
            <p:nvPr/>
          </p:nvSpPr>
          <p:spPr>
            <a:xfrm>
              <a:off x="6438238" y="4392600"/>
              <a:ext cx="218375" cy="210900"/>
            </a:xfrm>
            <a:custGeom>
              <a:avLst/>
              <a:gdLst/>
              <a:ahLst/>
              <a:cxnLst/>
              <a:rect l="l" t="t" r="r" b="b"/>
              <a:pathLst>
                <a:path w="8735" h="8436" extrusionOk="0">
                  <a:moveTo>
                    <a:pt x="5349" y="1"/>
                  </a:moveTo>
                  <a:cubicBezTo>
                    <a:pt x="5248" y="1"/>
                    <a:pt x="5147" y="6"/>
                    <a:pt x="5045" y="16"/>
                  </a:cubicBezTo>
                  <a:lnTo>
                    <a:pt x="3497" y="168"/>
                  </a:lnTo>
                  <a:lnTo>
                    <a:pt x="242" y="3423"/>
                  </a:lnTo>
                  <a:lnTo>
                    <a:pt x="90" y="4971"/>
                  </a:lnTo>
                  <a:cubicBezTo>
                    <a:pt x="1" y="5863"/>
                    <a:pt x="317" y="6755"/>
                    <a:pt x="953" y="7389"/>
                  </a:cubicBezTo>
                  <a:lnTo>
                    <a:pt x="1326" y="7762"/>
                  </a:lnTo>
                  <a:cubicBezTo>
                    <a:pt x="1775" y="8211"/>
                    <a:pt x="2364" y="8435"/>
                    <a:pt x="2953" y="8435"/>
                  </a:cubicBezTo>
                  <a:cubicBezTo>
                    <a:pt x="3542" y="8435"/>
                    <a:pt x="4131" y="8211"/>
                    <a:pt x="4581" y="7762"/>
                  </a:cubicBezTo>
                  <a:lnTo>
                    <a:pt x="7837" y="4508"/>
                  </a:lnTo>
                  <a:cubicBezTo>
                    <a:pt x="8735" y="3608"/>
                    <a:pt x="8735" y="2152"/>
                    <a:pt x="7837" y="1253"/>
                  </a:cubicBezTo>
                  <a:lnTo>
                    <a:pt x="7464" y="879"/>
                  </a:lnTo>
                  <a:cubicBezTo>
                    <a:pt x="6897" y="313"/>
                    <a:pt x="6136" y="1"/>
                    <a:pt x="5349" y="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388;p63">
              <a:extLst>
                <a:ext uri="{FF2B5EF4-FFF2-40B4-BE49-F238E27FC236}">
                  <a16:creationId xmlns="" xmlns:a16="http://schemas.microsoft.com/office/drawing/2014/main" id="{C949B2F5-D780-480E-B6AF-1E540E5D9117}"/>
                </a:ext>
              </a:extLst>
            </p:cNvPr>
            <p:cNvSpPr/>
            <p:nvPr/>
          </p:nvSpPr>
          <p:spPr>
            <a:xfrm>
              <a:off x="6367613" y="4325725"/>
              <a:ext cx="266600" cy="260950"/>
            </a:xfrm>
            <a:custGeom>
              <a:avLst/>
              <a:gdLst/>
              <a:ahLst/>
              <a:cxnLst/>
              <a:rect l="l" t="t" r="r" b="b"/>
              <a:pathLst>
                <a:path w="10664" h="10438" extrusionOk="0">
                  <a:moveTo>
                    <a:pt x="5782" y="0"/>
                  </a:moveTo>
                  <a:cubicBezTo>
                    <a:pt x="5193" y="0"/>
                    <a:pt x="4604" y="224"/>
                    <a:pt x="4154" y="673"/>
                  </a:cubicBezTo>
                  <a:lnTo>
                    <a:pt x="898" y="3928"/>
                  </a:lnTo>
                  <a:cubicBezTo>
                    <a:pt x="0" y="4826"/>
                    <a:pt x="0" y="6283"/>
                    <a:pt x="898" y="7183"/>
                  </a:cubicBezTo>
                  <a:lnTo>
                    <a:pt x="4154" y="10437"/>
                  </a:lnTo>
                  <a:cubicBezTo>
                    <a:pt x="3254" y="9538"/>
                    <a:pt x="3254" y="8074"/>
                    <a:pt x="4154" y="7183"/>
                  </a:cubicBezTo>
                  <a:lnTo>
                    <a:pt x="7409" y="3928"/>
                  </a:lnTo>
                  <a:cubicBezTo>
                    <a:pt x="7858" y="3479"/>
                    <a:pt x="8447" y="3255"/>
                    <a:pt x="9036" y="3255"/>
                  </a:cubicBezTo>
                  <a:cubicBezTo>
                    <a:pt x="9625" y="3255"/>
                    <a:pt x="10214" y="3479"/>
                    <a:pt x="10664" y="3928"/>
                  </a:cubicBezTo>
                  <a:lnTo>
                    <a:pt x="7409" y="673"/>
                  </a:lnTo>
                  <a:cubicBezTo>
                    <a:pt x="6960" y="224"/>
                    <a:pt x="6371" y="0"/>
                    <a:pt x="57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389;p63">
              <a:extLst>
                <a:ext uri="{FF2B5EF4-FFF2-40B4-BE49-F238E27FC236}">
                  <a16:creationId xmlns="" xmlns:a16="http://schemas.microsoft.com/office/drawing/2014/main" id="{4717C8DF-BFA0-4FBA-817C-7372ED6BB6F8}"/>
                </a:ext>
              </a:extLst>
            </p:cNvPr>
            <p:cNvSpPr/>
            <p:nvPr/>
          </p:nvSpPr>
          <p:spPr>
            <a:xfrm>
              <a:off x="6497563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8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8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90;p63">
              <a:extLst>
                <a:ext uri="{FF2B5EF4-FFF2-40B4-BE49-F238E27FC236}">
                  <a16:creationId xmlns="" xmlns:a16="http://schemas.microsoft.com/office/drawing/2014/main" id="{69898B90-AB80-437F-94AA-18FD6497BE6F}"/>
                </a:ext>
              </a:extLst>
            </p:cNvPr>
            <p:cNvSpPr/>
            <p:nvPr/>
          </p:nvSpPr>
          <p:spPr>
            <a:xfrm>
              <a:off x="6497563" y="4368675"/>
              <a:ext cx="28825" cy="28875"/>
            </a:xfrm>
            <a:custGeom>
              <a:avLst/>
              <a:gdLst/>
              <a:ahLst/>
              <a:cxnLst/>
              <a:rect l="l" t="t" r="r" b="b"/>
              <a:pathLst>
                <a:path w="1153" h="1155" extrusionOk="0">
                  <a:moveTo>
                    <a:pt x="576" y="1"/>
                  </a:moveTo>
                  <a:cubicBezTo>
                    <a:pt x="259" y="1"/>
                    <a:pt x="0" y="259"/>
                    <a:pt x="0" y="577"/>
                  </a:cubicBezTo>
                  <a:cubicBezTo>
                    <a:pt x="0" y="896"/>
                    <a:pt x="259" y="1154"/>
                    <a:pt x="576" y="1154"/>
                  </a:cubicBezTo>
                  <a:cubicBezTo>
                    <a:pt x="895" y="1154"/>
                    <a:pt x="1152" y="896"/>
                    <a:pt x="1152" y="577"/>
                  </a:cubicBezTo>
                  <a:cubicBezTo>
                    <a:pt x="1152" y="259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391;p63">
              <a:extLst>
                <a:ext uri="{FF2B5EF4-FFF2-40B4-BE49-F238E27FC236}">
                  <a16:creationId xmlns="" xmlns:a16="http://schemas.microsoft.com/office/drawing/2014/main" id="{BFB451E6-FFE1-4E9D-A0DC-72891D1AA9A8}"/>
                </a:ext>
              </a:extLst>
            </p:cNvPr>
            <p:cNvSpPr/>
            <p:nvPr/>
          </p:nvSpPr>
          <p:spPr>
            <a:xfrm>
              <a:off x="6416188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7" y="0"/>
                  </a:moveTo>
                  <a:cubicBezTo>
                    <a:pt x="258" y="0"/>
                    <a:pt x="1" y="259"/>
                    <a:pt x="1" y="578"/>
                  </a:cubicBezTo>
                  <a:cubicBezTo>
                    <a:pt x="1" y="895"/>
                    <a:pt x="258" y="1154"/>
                    <a:pt x="577" y="1154"/>
                  </a:cubicBezTo>
                  <a:cubicBezTo>
                    <a:pt x="896" y="1154"/>
                    <a:pt x="1153" y="895"/>
                    <a:pt x="1153" y="578"/>
                  </a:cubicBezTo>
                  <a:cubicBezTo>
                    <a:pt x="1153" y="259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392;p63">
              <a:extLst>
                <a:ext uri="{FF2B5EF4-FFF2-40B4-BE49-F238E27FC236}">
                  <a16:creationId xmlns="" xmlns:a16="http://schemas.microsoft.com/office/drawing/2014/main" id="{7A986284-B06A-49B0-BE63-EFA322AC08E5}"/>
                </a:ext>
              </a:extLst>
            </p:cNvPr>
            <p:cNvSpPr/>
            <p:nvPr/>
          </p:nvSpPr>
          <p:spPr>
            <a:xfrm>
              <a:off x="6497563" y="4531525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6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6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429929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0" dur="2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37"/>
          <p:cNvSpPr/>
          <p:nvPr/>
        </p:nvSpPr>
        <p:spPr>
          <a:xfrm>
            <a:off x="317567" y="5420988"/>
            <a:ext cx="1434024" cy="1434024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1" name="Google Shape;281;p37"/>
          <p:cNvSpPr/>
          <p:nvPr/>
        </p:nvSpPr>
        <p:spPr>
          <a:xfrm>
            <a:off x="10514984" y="2988"/>
            <a:ext cx="1434024" cy="1434024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252;p35">
            <a:extLst>
              <a:ext uri="{FF2B5EF4-FFF2-40B4-BE49-F238E27FC236}">
                <a16:creationId xmlns="" xmlns:a16="http://schemas.microsoft.com/office/drawing/2014/main" id="{9BFE939C-077B-48C7-936A-B3EA022780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60960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4000">
                <a:latin typeface="Calibri" panose="020F0502020204030204" pitchFamily="34" charset="0"/>
                <a:cs typeface="Calibri" panose="020F0502020204030204" pitchFamily="34" charset="0"/>
              </a:rPr>
              <a:t>Câu 2:  1,5 giờ = ....... phút</a:t>
            </a:r>
            <a:endParaRPr sz="40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Rounded Rectangle 13">
            <a:extLst>
              <a:ext uri="{FF2B5EF4-FFF2-40B4-BE49-F238E27FC236}">
                <a16:creationId xmlns="" xmlns:a16="http://schemas.microsoft.com/office/drawing/2014/main" id="{A52C0602-4FE2-4E17-A175-6179F4D86492}"/>
              </a:ext>
            </a:extLst>
          </p:cNvPr>
          <p:cNvSpPr/>
          <p:nvPr/>
        </p:nvSpPr>
        <p:spPr>
          <a:xfrm>
            <a:off x="7379620" y="4397853"/>
            <a:ext cx="2678780" cy="914400"/>
          </a:xfrm>
          <a:prstGeom prst="roundRect">
            <a:avLst/>
          </a:prstGeom>
          <a:solidFill>
            <a:srgbClr val="4C94F6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FFFF"/>
                </a:solidFill>
                <a:latin typeface="#9Slide03 AmpleSoft Bold" pitchFamily="2" charset="0"/>
              </a:rPr>
              <a:t>90 phút</a:t>
            </a:r>
            <a:endParaRPr lang="en-US" sz="3200" b="1" dirty="0">
              <a:solidFill>
                <a:srgbClr val="FFFFFF"/>
              </a:solidFill>
              <a:latin typeface="#9Slide03 AmpleSoft Bold" pitchFamily="2" charset="0"/>
            </a:endParaRPr>
          </a:p>
        </p:txBody>
      </p:sp>
      <p:sp>
        <p:nvSpPr>
          <p:cNvPr id="46" name="Rounded Rectangle 14">
            <a:extLst>
              <a:ext uri="{FF2B5EF4-FFF2-40B4-BE49-F238E27FC236}">
                <a16:creationId xmlns="" xmlns:a16="http://schemas.microsoft.com/office/drawing/2014/main" id="{A37B5A05-F547-40F5-B528-8EC42D8510D8}"/>
              </a:ext>
            </a:extLst>
          </p:cNvPr>
          <p:cNvSpPr/>
          <p:nvPr/>
        </p:nvSpPr>
        <p:spPr>
          <a:xfrm>
            <a:off x="7313770" y="2770665"/>
            <a:ext cx="2678780" cy="914400"/>
          </a:xfrm>
          <a:prstGeom prst="roundRect">
            <a:avLst/>
          </a:prstGeom>
          <a:solidFill>
            <a:srgbClr val="48B639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FFFF"/>
                </a:solidFill>
                <a:latin typeface="#9Slide03 AmpleSoft Bold" pitchFamily="2" charset="0"/>
              </a:rPr>
              <a:t>30 phút</a:t>
            </a:r>
            <a:endParaRPr lang="en-US" sz="3200" b="1" dirty="0">
              <a:solidFill>
                <a:srgbClr val="FFFFFF"/>
              </a:solidFill>
              <a:latin typeface="#9Slide03 AmpleSoft Bold" pitchFamily="2" charset="0"/>
            </a:endParaRPr>
          </a:p>
        </p:txBody>
      </p:sp>
      <p:sp>
        <p:nvSpPr>
          <p:cNvPr id="47" name="Rounded Rectangle 15">
            <a:extLst>
              <a:ext uri="{FF2B5EF4-FFF2-40B4-BE49-F238E27FC236}">
                <a16:creationId xmlns="" xmlns:a16="http://schemas.microsoft.com/office/drawing/2014/main" id="{0C83FD11-28CE-49A8-91A0-1FE907222D44}"/>
              </a:ext>
            </a:extLst>
          </p:cNvPr>
          <p:cNvSpPr/>
          <p:nvPr/>
        </p:nvSpPr>
        <p:spPr>
          <a:xfrm>
            <a:off x="2953781" y="4397853"/>
            <a:ext cx="2678780" cy="914400"/>
          </a:xfrm>
          <a:prstGeom prst="roundRect">
            <a:avLst/>
          </a:prstGeom>
          <a:solidFill>
            <a:srgbClr val="464BDD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FFFF"/>
                </a:solidFill>
                <a:latin typeface="#9Slide03 AmpleSoft Bold" pitchFamily="2" charset="0"/>
              </a:rPr>
              <a:t>18 phút</a:t>
            </a:r>
            <a:endParaRPr lang="en-US" sz="3200" b="1" dirty="0">
              <a:solidFill>
                <a:srgbClr val="FFFFFF"/>
              </a:solidFill>
              <a:latin typeface="#9Slide03 AmpleSoft Bold" pitchFamily="2" charset="0"/>
            </a:endParaRPr>
          </a:p>
        </p:txBody>
      </p:sp>
      <p:sp>
        <p:nvSpPr>
          <p:cNvPr id="48" name="Rounded Rectangle 16">
            <a:extLst>
              <a:ext uri="{FF2B5EF4-FFF2-40B4-BE49-F238E27FC236}">
                <a16:creationId xmlns="" xmlns:a16="http://schemas.microsoft.com/office/drawing/2014/main" id="{BD710220-0EC5-43BA-9213-104523EFB9FF}"/>
              </a:ext>
            </a:extLst>
          </p:cNvPr>
          <p:cNvSpPr/>
          <p:nvPr/>
        </p:nvSpPr>
        <p:spPr>
          <a:xfrm>
            <a:off x="2936738" y="2735235"/>
            <a:ext cx="2678780" cy="914400"/>
          </a:xfrm>
          <a:prstGeom prst="roundRect">
            <a:avLst/>
          </a:prstGeom>
          <a:solidFill>
            <a:srgbClr val="F6DB35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FFFF"/>
                </a:solidFill>
                <a:latin typeface="#9Slide03 AmpleSoft Bold" pitchFamily="2" charset="0"/>
              </a:rPr>
              <a:t>36 phút</a:t>
            </a:r>
            <a:endParaRPr lang="en-US" sz="3200" b="1" dirty="0">
              <a:solidFill>
                <a:srgbClr val="FFFFFF"/>
              </a:solidFill>
              <a:latin typeface="#9Slide03 AmpleSoft Bold" pitchFamily="2" charset="0"/>
            </a:endParaRPr>
          </a:p>
        </p:txBody>
      </p:sp>
      <p:grpSp>
        <p:nvGrpSpPr>
          <p:cNvPr id="49" name="Google Shape;6759;p63">
            <a:extLst>
              <a:ext uri="{FF2B5EF4-FFF2-40B4-BE49-F238E27FC236}">
                <a16:creationId xmlns="" xmlns:a16="http://schemas.microsoft.com/office/drawing/2014/main" id="{73928B9F-C3A4-4048-8B2B-C2E4967A4334}"/>
              </a:ext>
            </a:extLst>
          </p:cNvPr>
          <p:cNvGrpSpPr/>
          <p:nvPr/>
        </p:nvGrpSpPr>
        <p:grpSpPr>
          <a:xfrm>
            <a:off x="2176262" y="2462295"/>
            <a:ext cx="1210258" cy="1187340"/>
            <a:chOff x="6897400" y="3081200"/>
            <a:chExt cx="653225" cy="702100"/>
          </a:xfrm>
        </p:grpSpPr>
        <p:sp>
          <p:nvSpPr>
            <p:cNvPr id="50" name="Google Shape;6760;p63">
              <a:extLst>
                <a:ext uri="{FF2B5EF4-FFF2-40B4-BE49-F238E27FC236}">
                  <a16:creationId xmlns="" xmlns:a16="http://schemas.microsoft.com/office/drawing/2014/main" id="{77737237-6401-4FF9-AED7-F56A0DF828A5}"/>
                </a:ext>
              </a:extLst>
            </p:cNvPr>
            <p:cNvSpPr/>
            <p:nvPr/>
          </p:nvSpPr>
          <p:spPr>
            <a:xfrm>
              <a:off x="7054775" y="3516100"/>
              <a:ext cx="279725" cy="178775"/>
            </a:xfrm>
            <a:custGeom>
              <a:avLst/>
              <a:gdLst/>
              <a:ahLst/>
              <a:cxnLst/>
              <a:rect l="l" t="t" r="r" b="b"/>
              <a:pathLst>
                <a:path w="11189" h="7151" extrusionOk="0">
                  <a:moveTo>
                    <a:pt x="1" y="0"/>
                  </a:moveTo>
                  <a:lnTo>
                    <a:pt x="1" y="7150"/>
                  </a:lnTo>
                  <a:lnTo>
                    <a:pt x="11188" y="7150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6761;p63">
              <a:extLst>
                <a:ext uri="{FF2B5EF4-FFF2-40B4-BE49-F238E27FC236}">
                  <a16:creationId xmlns="" xmlns:a16="http://schemas.microsoft.com/office/drawing/2014/main" id="{1A042891-7075-47BE-A1CF-340167CDC67B}"/>
                </a:ext>
              </a:extLst>
            </p:cNvPr>
            <p:cNvSpPr/>
            <p:nvPr/>
          </p:nvSpPr>
          <p:spPr>
            <a:xfrm>
              <a:off x="7162050" y="3139250"/>
              <a:ext cx="329850" cy="644050"/>
            </a:xfrm>
            <a:custGeom>
              <a:avLst/>
              <a:gdLst/>
              <a:ahLst/>
              <a:cxnLst/>
              <a:rect l="l" t="t" r="r" b="b"/>
              <a:pathLst>
                <a:path w="13194" h="25762" extrusionOk="0">
                  <a:moveTo>
                    <a:pt x="0" y="1"/>
                  </a:moveTo>
                  <a:lnTo>
                    <a:pt x="0" y="10134"/>
                  </a:lnTo>
                  <a:lnTo>
                    <a:pt x="1306" y="11438"/>
                  </a:lnTo>
                  <a:lnTo>
                    <a:pt x="5807" y="23441"/>
                  </a:lnTo>
                  <a:cubicBezTo>
                    <a:pt x="6346" y="24874"/>
                    <a:pt x="7707" y="25762"/>
                    <a:pt x="9155" y="25762"/>
                  </a:cubicBezTo>
                  <a:cubicBezTo>
                    <a:pt x="9572" y="25762"/>
                    <a:pt x="9997" y="25689"/>
                    <a:pt x="10410" y="25533"/>
                  </a:cubicBezTo>
                  <a:cubicBezTo>
                    <a:pt x="12257" y="24837"/>
                    <a:pt x="13194" y="22776"/>
                    <a:pt x="12502" y="20929"/>
                  </a:cubicBezTo>
                  <a:lnTo>
                    <a:pt x="4652" y="1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6762;p63">
              <a:extLst>
                <a:ext uri="{FF2B5EF4-FFF2-40B4-BE49-F238E27FC236}">
                  <a16:creationId xmlns="" xmlns:a16="http://schemas.microsoft.com/office/drawing/2014/main" id="{D6481F28-241D-47A4-82B9-680E6114EC87}"/>
                </a:ext>
              </a:extLst>
            </p:cNvPr>
            <p:cNvSpPr/>
            <p:nvPr/>
          </p:nvSpPr>
          <p:spPr>
            <a:xfrm>
              <a:off x="6897400" y="3081200"/>
              <a:ext cx="380975" cy="702075"/>
            </a:xfrm>
            <a:custGeom>
              <a:avLst/>
              <a:gdLst/>
              <a:ahLst/>
              <a:cxnLst/>
              <a:rect l="l" t="t" r="r" b="b"/>
              <a:pathLst>
                <a:path w="15239" h="28083" extrusionOk="0">
                  <a:moveTo>
                    <a:pt x="11890" y="0"/>
                  </a:moveTo>
                  <a:cubicBezTo>
                    <a:pt x="10398" y="0"/>
                    <a:pt x="9065" y="925"/>
                    <a:pt x="8541" y="2320"/>
                  </a:cubicBezTo>
                  <a:lnTo>
                    <a:pt x="694" y="23251"/>
                  </a:lnTo>
                  <a:cubicBezTo>
                    <a:pt x="1" y="25099"/>
                    <a:pt x="938" y="27160"/>
                    <a:pt x="2785" y="27854"/>
                  </a:cubicBezTo>
                  <a:cubicBezTo>
                    <a:pt x="3199" y="28009"/>
                    <a:pt x="3623" y="28082"/>
                    <a:pt x="4039" y="28082"/>
                  </a:cubicBezTo>
                  <a:cubicBezTo>
                    <a:pt x="5487" y="28082"/>
                    <a:pt x="6850" y="27197"/>
                    <a:pt x="7389" y="25763"/>
                  </a:cubicBezTo>
                  <a:lnTo>
                    <a:pt x="11890" y="13758"/>
                  </a:lnTo>
                  <a:lnTo>
                    <a:pt x="11890" y="10475"/>
                  </a:lnTo>
                  <a:cubicBezTo>
                    <a:pt x="11890" y="7423"/>
                    <a:pt x="13092" y="4493"/>
                    <a:pt x="15238" y="2323"/>
                  </a:cubicBezTo>
                  <a:cubicBezTo>
                    <a:pt x="14715" y="925"/>
                    <a:pt x="13381" y="0"/>
                    <a:pt x="11890" y="0"/>
                  </a:cubicBez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6763;p63">
              <a:extLst>
                <a:ext uri="{FF2B5EF4-FFF2-40B4-BE49-F238E27FC236}">
                  <a16:creationId xmlns="" xmlns:a16="http://schemas.microsoft.com/office/drawing/2014/main" id="{618ABEB7-E45A-4EB9-8CD8-00D5E7095E22}"/>
                </a:ext>
              </a:extLst>
            </p:cNvPr>
            <p:cNvSpPr/>
            <p:nvPr/>
          </p:nvSpPr>
          <p:spPr>
            <a:xfrm>
              <a:off x="7040825" y="3358075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0"/>
                  </a:moveTo>
                  <a:cubicBezTo>
                    <a:pt x="743" y="0"/>
                    <a:pt x="0" y="592"/>
                    <a:pt x="0" y="1322"/>
                  </a:cubicBezTo>
                  <a:cubicBezTo>
                    <a:pt x="0" y="2053"/>
                    <a:pt x="743" y="2643"/>
                    <a:pt x="1659" y="2643"/>
                  </a:cubicBezTo>
                  <a:cubicBezTo>
                    <a:pt x="2575" y="2643"/>
                    <a:pt x="3318" y="2053"/>
                    <a:pt x="3318" y="1322"/>
                  </a:cubicBezTo>
                  <a:cubicBezTo>
                    <a:pt x="3318" y="592"/>
                    <a:pt x="2575" y="0"/>
                    <a:pt x="1659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6764;p63">
              <a:extLst>
                <a:ext uri="{FF2B5EF4-FFF2-40B4-BE49-F238E27FC236}">
                  <a16:creationId xmlns="" xmlns:a16="http://schemas.microsoft.com/office/drawing/2014/main" id="{D423DD51-6AE9-43E5-BEFD-FB0FAE860729}"/>
                </a:ext>
              </a:extLst>
            </p:cNvPr>
            <p:cNvSpPr/>
            <p:nvPr/>
          </p:nvSpPr>
          <p:spPr>
            <a:xfrm>
              <a:off x="7265550" y="3358075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0"/>
                  </a:moveTo>
                  <a:cubicBezTo>
                    <a:pt x="743" y="0"/>
                    <a:pt x="1" y="592"/>
                    <a:pt x="1" y="1322"/>
                  </a:cubicBezTo>
                  <a:cubicBezTo>
                    <a:pt x="1" y="2053"/>
                    <a:pt x="743" y="2643"/>
                    <a:pt x="1660" y="2643"/>
                  </a:cubicBezTo>
                  <a:cubicBezTo>
                    <a:pt x="2575" y="2643"/>
                    <a:pt x="3319" y="2053"/>
                    <a:pt x="3319" y="1322"/>
                  </a:cubicBezTo>
                  <a:cubicBezTo>
                    <a:pt x="3319" y="592"/>
                    <a:pt x="2575" y="0"/>
                    <a:pt x="1660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6765;p63">
              <a:extLst>
                <a:ext uri="{FF2B5EF4-FFF2-40B4-BE49-F238E27FC236}">
                  <a16:creationId xmlns="" xmlns:a16="http://schemas.microsoft.com/office/drawing/2014/main" id="{7DF80AFA-45C6-479D-A8B0-74DAADA28AB0}"/>
                </a:ext>
              </a:extLst>
            </p:cNvPr>
            <p:cNvSpPr/>
            <p:nvPr/>
          </p:nvSpPr>
          <p:spPr>
            <a:xfrm>
              <a:off x="709582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2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2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6766;p63">
              <a:extLst>
                <a:ext uri="{FF2B5EF4-FFF2-40B4-BE49-F238E27FC236}">
                  <a16:creationId xmlns="" xmlns:a16="http://schemas.microsoft.com/office/drawing/2014/main" id="{CC202F19-E010-49E9-B887-C2D55463F5FA}"/>
                </a:ext>
              </a:extLst>
            </p:cNvPr>
            <p:cNvSpPr/>
            <p:nvPr/>
          </p:nvSpPr>
          <p:spPr>
            <a:xfrm>
              <a:off x="727227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8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6767;p63">
              <a:extLst>
                <a:ext uri="{FF2B5EF4-FFF2-40B4-BE49-F238E27FC236}">
                  <a16:creationId xmlns="" xmlns:a16="http://schemas.microsoft.com/office/drawing/2014/main" id="{4E6D79E8-89A4-4031-8F87-A426B237BCBC}"/>
                </a:ext>
              </a:extLst>
            </p:cNvPr>
            <p:cNvSpPr/>
            <p:nvPr/>
          </p:nvSpPr>
          <p:spPr>
            <a:xfrm>
              <a:off x="7159550" y="3348250"/>
              <a:ext cx="70200" cy="31825"/>
            </a:xfrm>
            <a:custGeom>
              <a:avLst/>
              <a:gdLst/>
              <a:ahLst/>
              <a:cxnLst/>
              <a:rect l="l" t="t" r="r" b="b"/>
              <a:pathLst>
                <a:path w="2808" h="1273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6" y="425"/>
                  </a:cubicBezTo>
                  <a:cubicBezTo>
                    <a:pt x="1172" y="425"/>
                    <a:pt x="949" y="323"/>
                    <a:pt x="795" y="146"/>
                  </a:cubicBezTo>
                  <a:cubicBezTo>
                    <a:pt x="711" y="51"/>
                    <a:pt x="592" y="2"/>
                    <a:pt x="474" y="2"/>
                  </a:cubicBezTo>
                  <a:cubicBezTo>
                    <a:pt x="376" y="2"/>
                    <a:pt x="277" y="35"/>
                    <a:pt x="198" y="105"/>
                  </a:cubicBezTo>
                  <a:cubicBezTo>
                    <a:pt x="21" y="260"/>
                    <a:pt x="1" y="527"/>
                    <a:pt x="156" y="704"/>
                  </a:cubicBezTo>
                  <a:cubicBezTo>
                    <a:pt x="472" y="1064"/>
                    <a:pt x="926" y="1272"/>
                    <a:pt x="1406" y="1272"/>
                  </a:cubicBezTo>
                  <a:cubicBezTo>
                    <a:pt x="1885" y="1272"/>
                    <a:pt x="2341" y="1064"/>
                    <a:pt x="2655" y="704"/>
                  </a:cubicBezTo>
                  <a:cubicBezTo>
                    <a:pt x="2807" y="527"/>
                    <a:pt x="2790" y="260"/>
                    <a:pt x="2614" y="105"/>
                  </a:cubicBezTo>
                  <a:cubicBezTo>
                    <a:pt x="2534" y="35"/>
                    <a:pt x="2436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6768;p63">
              <a:extLst>
                <a:ext uri="{FF2B5EF4-FFF2-40B4-BE49-F238E27FC236}">
                  <a16:creationId xmlns="" xmlns:a16="http://schemas.microsoft.com/office/drawing/2014/main" id="{41AAB261-C541-4C60-B6BA-FA21CF1B94EB}"/>
                </a:ext>
              </a:extLst>
            </p:cNvPr>
            <p:cNvSpPr/>
            <p:nvPr/>
          </p:nvSpPr>
          <p:spPr>
            <a:xfrm>
              <a:off x="7416525" y="3320150"/>
              <a:ext cx="66200" cy="334675"/>
            </a:xfrm>
            <a:custGeom>
              <a:avLst/>
              <a:gdLst/>
              <a:ahLst/>
              <a:cxnLst/>
              <a:rect l="l" t="t" r="r" b="b"/>
              <a:pathLst>
                <a:path w="2648" h="13387" extrusionOk="0">
                  <a:moveTo>
                    <a:pt x="794" y="1"/>
                  </a:moveTo>
                  <a:cubicBezTo>
                    <a:pt x="356" y="1"/>
                    <a:pt x="0" y="357"/>
                    <a:pt x="0" y="795"/>
                  </a:cubicBezTo>
                  <a:lnTo>
                    <a:pt x="0" y="12463"/>
                  </a:lnTo>
                  <a:cubicBezTo>
                    <a:pt x="0" y="12706"/>
                    <a:pt x="98" y="12942"/>
                    <a:pt x="272" y="13117"/>
                  </a:cubicBezTo>
                  <a:cubicBezTo>
                    <a:pt x="445" y="13291"/>
                    <a:pt x="679" y="13387"/>
                    <a:pt x="925" y="13387"/>
                  </a:cubicBezTo>
                  <a:lnTo>
                    <a:pt x="1725" y="13387"/>
                  </a:lnTo>
                  <a:cubicBezTo>
                    <a:pt x="2235" y="13387"/>
                    <a:pt x="2647" y="12975"/>
                    <a:pt x="2647" y="12465"/>
                  </a:cubicBezTo>
                  <a:lnTo>
                    <a:pt x="2647" y="796"/>
                  </a:lnTo>
                  <a:cubicBezTo>
                    <a:pt x="2647" y="357"/>
                    <a:pt x="2292" y="1"/>
                    <a:pt x="1854" y="1"/>
                  </a:cubicBez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6769;p63">
              <a:extLst>
                <a:ext uri="{FF2B5EF4-FFF2-40B4-BE49-F238E27FC236}">
                  <a16:creationId xmlns="" xmlns:a16="http://schemas.microsoft.com/office/drawing/2014/main" id="{596EF518-20A0-448A-B710-16605A35A401}"/>
                </a:ext>
              </a:extLst>
            </p:cNvPr>
            <p:cNvSpPr/>
            <p:nvPr/>
          </p:nvSpPr>
          <p:spPr>
            <a:xfrm>
              <a:off x="7336825" y="3354875"/>
              <a:ext cx="213800" cy="163575"/>
            </a:xfrm>
            <a:custGeom>
              <a:avLst/>
              <a:gdLst/>
              <a:ahLst/>
              <a:cxnLst/>
              <a:rect l="l" t="t" r="r" b="b"/>
              <a:pathLst>
                <a:path w="8552" h="6543" extrusionOk="0">
                  <a:moveTo>
                    <a:pt x="7577" y="0"/>
                  </a:moveTo>
                  <a:cubicBezTo>
                    <a:pt x="6130" y="391"/>
                    <a:pt x="4802" y="536"/>
                    <a:pt x="3194" y="536"/>
                  </a:cubicBezTo>
                  <a:lnTo>
                    <a:pt x="795" y="536"/>
                  </a:lnTo>
                  <a:cubicBezTo>
                    <a:pt x="267" y="536"/>
                    <a:pt x="1" y="1178"/>
                    <a:pt x="376" y="1553"/>
                  </a:cubicBezTo>
                  <a:lnTo>
                    <a:pt x="2006" y="3183"/>
                  </a:lnTo>
                  <a:lnTo>
                    <a:pt x="2006" y="4903"/>
                  </a:lnTo>
                  <a:cubicBezTo>
                    <a:pt x="2006" y="5560"/>
                    <a:pt x="2539" y="6093"/>
                    <a:pt x="3197" y="6093"/>
                  </a:cubicBezTo>
                  <a:lnTo>
                    <a:pt x="3408" y="6093"/>
                  </a:lnTo>
                  <a:cubicBezTo>
                    <a:pt x="4988" y="6093"/>
                    <a:pt x="6295" y="6263"/>
                    <a:pt x="7576" y="6543"/>
                  </a:cubicBezTo>
                  <a:cubicBezTo>
                    <a:pt x="7967" y="5958"/>
                    <a:pt x="8238" y="5316"/>
                    <a:pt x="8392" y="4637"/>
                  </a:cubicBezTo>
                  <a:cubicBezTo>
                    <a:pt x="8500" y="4167"/>
                    <a:pt x="8551" y="3680"/>
                    <a:pt x="8551" y="3183"/>
                  </a:cubicBezTo>
                  <a:cubicBezTo>
                    <a:pt x="8551" y="2923"/>
                    <a:pt x="8533" y="2669"/>
                    <a:pt x="8498" y="2422"/>
                  </a:cubicBezTo>
                  <a:cubicBezTo>
                    <a:pt x="8376" y="1553"/>
                    <a:pt x="8051" y="744"/>
                    <a:pt x="7577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770;p63">
              <a:extLst>
                <a:ext uri="{FF2B5EF4-FFF2-40B4-BE49-F238E27FC236}">
                  <a16:creationId xmlns="" xmlns:a16="http://schemas.microsoft.com/office/drawing/2014/main" id="{6EDB7339-3019-4FE8-A308-AB89C43E2A53}"/>
                </a:ext>
              </a:extLst>
            </p:cNvPr>
            <p:cNvSpPr/>
            <p:nvPr/>
          </p:nvSpPr>
          <p:spPr>
            <a:xfrm>
              <a:off x="7336825" y="3354900"/>
              <a:ext cx="212475" cy="152350"/>
            </a:xfrm>
            <a:custGeom>
              <a:avLst/>
              <a:gdLst/>
              <a:ahLst/>
              <a:cxnLst/>
              <a:rect l="l" t="t" r="r" b="b"/>
              <a:pathLst>
                <a:path w="8499" h="6094" extrusionOk="0">
                  <a:moveTo>
                    <a:pt x="7577" y="1"/>
                  </a:moveTo>
                  <a:cubicBezTo>
                    <a:pt x="6130" y="392"/>
                    <a:pt x="4802" y="538"/>
                    <a:pt x="3194" y="538"/>
                  </a:cubicBezTo>
                  <a:lnTo>
                    <a:pt x="795" y="538"/>
                  </a:lnTo>
                  <a:cubicBezTo>
                    <a:pt x="267" y="538"/>
                    <a:pt x="1" y="1179"/>
                    <a:pt x="376" y="1554"/>
                  </a:cubicBezTo>
                  <a:lnTo>
                    <a:pt x="2006" y="3184"/>
                  </a:lnTo>
                  <a:lnTo>
                    <a:pt x="2006" y="4904"/>
                  </a:lnTo>
                  <a:cubicBezTo>
                    <a:pt x="2006" y="5561"/>
                    <a:pt x="2539" y="6094"/>
                    <a:pt x="3197" y="6094"/>
                  </a:cubicBezTo>
                  <a:cubicBezTo>
                    <a:pt x="3675" y="4550"/>
                    <a:pt x="4841" y="3317"/>
                    <a:pt x="6354" y="2747"/>
                  </a:cubicBezTo>
                  <a:cubicBezTo>
                    <a:pt x="6949" y="2523"/>
                    <a:pt x="7570" y="2413"/>
                    <a:pt x="8188" y="2413"/>
                  </a:cubicBezTo>
                  <a:cubicBezTo>
                    <a:pt x="8291" y="2413"/>
                    <a:pt x="8395" y="2416"/>
                    <a:pt x="8498" y="2422"/>
                  </a:cubicBezTo>
                  <a:cubicBezTo>
                    <a:pt x="8376" y="1554"/>
                    <a:pt x="8051" y="746"/>
                    <a:pt x="7577" y="1"/>
                  </a:cubicBezTo>
                  <a:close/>
                </a:path>
              </a:pathLst>
            </a:custGeom>
            <a:solidFill>
              <a:schemeClr val="bg2">
                <a:lumMod val="50000"/>
                <a:alpha val="234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" name="Google Shape;6339;p63">
            <a:extLst>
              <a:ext uri="{FF2B5EF4-FFF2-40B4-BE49-F238E27FC236}">
                <a16:creationId xmlns="" xmlns:a16="http://schemas.microsoft.com/office/drawing/2014/main" id="{CA1D31C4-14E1-4E9A-8C70-319411C6EF1F}"/>
              </a:ext>
            </a:extLst>
          </p:cNvPr>
          <p:cNvGrpSpPr/>
          <p:nvPr/>
        </p:nvGrpSpPr>
        <p:grpSpPr>
          <a:xfrm>
            <a:off x="2326778" y="4169687"/>
            <a:ext cx="1324835" cy="1142180"/>
            <a:chOff x="6852538" y="1353400"/>
            <a:chExt cx="711800" cy="702050"/>
          </a:xfrm>
        </p:grpSpPr>
        <p:sp>
          <p:nvSpPr>
            <p:cNvPr id="62" name="Google Shape;6340;p63">
              <a:extLst>
                <a:ext uri="{FF2B5EF4-FFF2-40B4-BE49-F238E27FC236}">
                  <a16:creationId xmlns="" xmlns:a16="http://schemas.microsoft.com/office/drawing/2014/main" id="{2A632B92-706A-4682-A91E-BDC6ACBF67FF}"/>
                </a:ext>
              </a:extLst>
            </p:cNvPr>
            <p:cNvSpPr/>
            <p:nvPr/>
          </p:nvSpPr>
          <p:spPr>
            <a:xfrm>
              <a:off x="6941913" y="1353400"/>
              <a:ext cx="386225" cy="351050"/>
            </a:xfrm>
            <a:custGeom>
              <a:avLst/>
              <a:gdLst/>
              <a:ahLst/>
              <a:cxnLst/>
              <a:rect l="l" t="t" r="r" b="b"/>
              <a:pathLst>
                <a:path w="15449" h="14042" extrusionOk="0">
                  <a:moveTo>
                    <a:pt x="1" y="0"/>
                  </a:moveTo>
                  <a:lnTo>
                    <a:pt x="1" y="7150"/>
                  </a:lnTo>
                  <a:lnTo>
                    <a:pt x="6593" y="7150"/>
                  </a:lnTo>
                  <a:cubicBezTo>
                    <a:pt x="7495" y="7150"/>
                    <a:pt x="8258" y="7857"/>
                    <a:pt x="8285" y="8757"/>
                  </a:cubicBezTo>
                  <a:cubicBezTo>
                    <a:pt x="8314" y="9695"/>
                    <a:pt x="7560" y="10465"/>
                    <a:pt x="6629" y="10465"/>
                  </a:cubicBezTo>
                  <a:lnTo>
                    <a:pt x="13710" y="14042"/>
                  </a:lnTo>
                  <a:cubicBezTo>
                    <a:pt x="14803" y="12564"/>
                    <a:pt x="15448" y="10734"/>
                    <a:pt x="15434" y="8755"/>
                  </a:cubicBezTo>
                  <a:cubicBezTo>
                    <a:pt x="15405" y="3897"/>
                    <a:pt x="11399" y="0"/>
                    <a:pt x="6543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41;p63">
              <a:extLst>
                <a:ext uri="{FF2B5EF4-FFF2-40B4-BE49-F238E27FC236}">
                  <a16:creationId xmlns="" xmlns:a16="http://schemas.microsoft.com/office/drawing/2014/main" id="{F3249B67-B6DF-4E47-A2D0-2691BC7DA152}"/>
                </a:ext>
              </a:extLst>
            </p:cNvPr>
            <p:cNvSpPr/>
            <p:nvPr/>
          </p:nvSpPr>
          <p:spPr>
            <a:xfrm>
              <a:off x="6852538" y="1353400"/>
              <a:ext cx="475275" cy="702050"/>
            </a:xfrm>
            <a:custGeom>
              <a:avLst/>
              <a:gdLst/>
              <a:ahLst/>
              <a:cxnLst/>
              <a:rect l="l" t="t" r="r" b="b"/>
              <a:pathLst>
                <a:path w="19011" h="28082" extrusionOk="0">
                  <a:moveTo>
                    <a:pt x="10204" y="17617"/>
                  </a:moveTo>
                  <a:cubicBezTo>
                    <a:pt x="11118" y="17617"/>
                    <a:pt x="11862" y="18359"/>
                    <a:pt x="11862" y="19273"/>
                  </a:cubicBezTo>
                  <a:cubicBezTo>
                    <a:pt x="11862" y="20187"/>
                    <a:pt x="11118" y="20930"/>
                    <a:pt x="10204" y="20930"/>
                  </a:cubicBezTo>
                  <a:lnTo>
                    <a:pt x="7152" y="20930"/>
                  </a:lnTo>
                  <a:lnTo>
                    <a:pt x="7152" y="17617"/>
                  </a:lnTo>
                  <a:close/>
                  <a:moveTo>
                    <a:pt x="3576" y="0"/>
                  </a:moveTo>
                  <a:cubicBezTo>
                    <a:pt x="1601" y="0"/>
                    <a:pt x="1" y="1602"/>
                    <a:pt x="1" y="3577"/>
                  </a:cubicBezTo>
                  <a:lnTo>
                    <a:pt x="1" y="24505"/>
                  </a:lnTo>
                  <a:cubicBezTo>
                    <a:pt x="1" y="26480"/>
                    <a:pt x="1602" y="28081"/>
                    <a:pt x="3576" y="28081"/>
                  </a:cubicBezTo>
                  <a:lnTo>
                    <a:pt x="10203" y="28081"/>
                  </a:lnTo>
                  <a:cubicBezTo>
                    <a:pt x="15060" y="28081"/>
                    <a:pt x="19010" y="24130"/>
                    <a:pt x="19010" y="19273"/>
                  </a:cubicBezTo>
                  <a:cubicBezTo>
                    <a:pt x="19010" y="17315"/>
                    <a:pt x="18368" y="15505"/>
                    <a:pt x="17284" y="14042"/>
                  </a:cubicBezTo>
                  <a:cubicBezTo>
                    <a:pt x="15710" y="11917"/>
                    <a:pt x="12847" y="10465"/>
                    <a:pt x="10203" y="10465"/>
                  </a:cubicBezTo>
                  <a:lnTo>
                    <a:pt x="7151" y="10465"/>
                  </a:lnTo>
                  <a:lnTo>
                    <a:pt x="7151" y="7150"/>
                  </a:lnTo>
                  <a:cubicBezTo>
                    <a:pt x="4811" y="5376"/>
                    <a:pt x="3576" y="2722"/>
                    <a:pt x="3576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342;p63">
              <a:extLst>
                <a:ext uri="{FF2B5EF4-FFF2-40B4-BE49-F238E27FC236}">
                  <a16:creationId xmlns="" xmlns:a16="http://schemas.microsoft.com/office/drawing/2014/main" id="{FD8B74AD-A122-4EFD-AAA2-0DE52CC68491}"/>
                </a:ext>
              </a:extLst>
            </p:cNvPr>
            <p:cNvSpPr/>
            <p:nvPr/>
          </p:nvSpPr>
          <p:spPr>
            <a:xfrm>
              <a:off x="6936363" y="1686750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3"/>
                    <a:pt x="743" y="2644"/>
                    <a:pt x="1659" y="2644"/>
                  </a:cubicBezTo>
                  <a:cubicBezTo>
                    <a:pt x="2575" y="2644"/>
                    <a:pt x="3318" y="2053"/>
                    <a:pt x="3318" y="1322"/>
                  </a:cubicBezTo>
                  <a:cubicBezTo>
                    <a:pt x="3318" y="593"/>
                    <a:pt x="2575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343;p63">
              <a:extLst>
                <a:ext uri="{FF2B5EF4-FFF2-40B4-BE49-F238E27FC236}">
                  <a16:creationId xmlns="" xmlns:a16="http://schemas.microsoft.com/office/drawing/2014/main" id="{987BDC3A-947B-49AF-AE69-96F1C1B558BC}"/>
                </a:ext>
              </a:extLst>
            </p:cNvPr>
            <p:cNvSpPr/>
            <p:nvPr/>
          </p:nvSpPr>
          <p:spPr>
            <a:xfrm>
              <a:off x="7161088" y="1686750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3"/>
                    <a:pt x="743" y="2644"/>
                    <a:pt x="1660" y="2644"/>
                  </a:cubicBezTo>
                  <a:cubicBezTo>
                    <a:pt x="2576" y="2644"/>
                    <a:pt x="3319" y="2053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344;p63">
              <a:extLst>
                <a:ext uri="{FF2B5EF4-FFF2-40B4-BE49-F238E27FC236}">
                  <a16:creationId xmlns="" xmlns:a16="http://schemas.microsoft.com/office/drawing/2014/main" id="{6C569A4C-F255-42CC-A0D4-6ADC4FFF78AD}"/>
                </a:ext>
              </a:extLst>
            </p:cNvPr>
            <p:cNvSpPr/>
            <p:nvPr/>
          </p:nvSpPr>
          <p:spPr>
            <a:xfrm>
              <a:off x="6991388" y="1660525"/>
              <a:ext cx="21225" cy="38175"/>
            </a:xfrm>
            <a:custGeom>
              <a:avLst/>
              <a:gdLst/>
              <a:ahLst/>
              <a:cxnLst/>
              <a:rect l="l" t="t" r="r" b="b"/>
              <a:pathLst>
                <a:path w="849" h="1527" extrusionOk="0">
                  <a:moveTo>
                    <a:pt x="425" y="0"/>
                  </a:moveTo>
                  <a:cubicBezTo>
                    <a:pt x="191" y="0"/>
                    <a:pt x="1" y="191"/>
                    <a:pt x="1" y="424"/>
                  </a:cubicBezTo>
                  <a:lnTo>
                    <a:pt x="1" y="1103"/>
                  </a:lnTo>
                  <a:cubicBezTo>
                    <a:pt x="1" y="1336"/>
                    <a:pt x="191" y="1527"/>
                    <a:pt x="425" y="1527"/>
                  </a:cubicBezTo>
                  <a:cubicBezTo>
                    <a:pt x="657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345;p63">
              <a:extLst>
                <a:ext uri="{FF2B5EF4-FFF2-40B4-BE49-F238E27FC236}">
                  <a16:creationId xmlns="" xmlns:a16="http://schemas.microsoft.com/office/drawing/2014/main" id="{86D00627-947B-4396-B676-1E51A5AD8F13}"/>
                </a:ext>
              </a:extLst>
            </p:cNvPr>
            <p:cNvSpPr/>
            <p:nvPr/>
          </p:nvSpPr>
          <p:spPr>
            <a:xfrm>
              <a:off x="7167788" y="1660525"/>
              <a:ext cx="21200" cy="38175"/>
            </a:xfrm>
            <a:custGeom>
              <a:avLst/>
              <a:gdLst/>
              <a:ahLst/>
              <a:cxnLst/>
              <a:rect l="l" t="t" r="r" b="b"/>
              <a:pathLst>
                <a:path w="848" h="1527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7" y="1336"/>
                    <a:pt x="847" y="1103"/>
                  </a:cubicBezTo>
                  <a:lnTo>
                    <a:pt x="847" y="424"/>
                  </a:lnTo>
                  <a:cubicBezTo>
                    <a:pt x="847" y="190"/>
                    <a:pt x="659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346;p63">
              <a:extLst>
                <a:ext uri="{FF2B5EF4-FFF2-40B4-BE49-F238E27FC236}">
                  <a16:creationId xmlns="" xmlns:a16="http://schemas.microsoft.com/office/drawing/2014/main" id="{27D3ABAF-23FF-465E-A72C-D004B33CE33F}"/>
                </a:ext>
              </a:extLst>
            </p:cNvPr>
            <p:cNvSpPr/>
            <p:nvPr/>
          </p:nvSpPr>
          <p:spPr>
            <a:xfrm>
              <a:off x="7055063" y="1676950"/>
              <a:ext cx="70225" cy="31800"/>
            </a:xfrm>
            <a:custGeom>
              <a:avLst/>
              <a:gdLst/>
              <a:ahLst/>
              <a:cxnLst/>
              <a:rect l="l" t="t" r="r" b="b"/>
              <a:pathLst>
                <a:path w="2809" h="1272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5" y="425"/>
                  </a:cubicBezTo>
                  <a:cubicBezTo>
                    <a:pt x="1171" y="425"/>
                    <a:pt x="948" y="323"/>
                    <a:pt x="795" y="146"/>
                  </a:cubicBezTo>
                  <a:cubicBezTo>
                    <a:pt x="710" y="50"/>
                    <a:pt x="592" y="1"/>
                    <a:pt x="474" y="1"/>
                  </a:cubicBezTo>
                  <a:cubicBezTo>
                    <a:pt x="375" y="1"/>
                    <a:pt x="277" y="35"/>
                    <a:pt x="197" y="104"/>
                  </a:cubicBezTo>
                  <a:cubicBezTo>
                    <a:pt x="21" y="259"/>
                    <a:pt x="1" y="527"/>
                    <a:pt x="156" y="703"/>
                  </a:cubicBezTo>
                  <a:cubicBezTo>
                    <a:pt x="472" y="1064"/>
                    <a:pt x="925" y="1272"/>
                    <a:pt x="1405" y="1272"/>
                  </a:cubicBezTo>
                  <a:cubicBezTo>
                    <a:pt x="1885" y="1272"/>
                    <a:pt x="2340" y="1064"/>
                    <a:pt x="2655" y="703"/>
                  </a:cubicBezTo>
                  <a:cubicBezTo>
                    <a:pt x="2808" y="527"/>
                    <a:pt x="2791" y="259"/>
                    <a:pt x="2613" y="104"/>
                  </a:cubicBezTo>
                  <a:cubicBezTo>
                    <a:pt x="2534" y="35"/>
                    <a:pt x="2435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347;p63">
              <a:extLst>
                <a:ext uri="{FF2B5EF4-FFF2-40B4-BE49-F238E27FC236}">
                  <a16:creationId xmlns="" xmlns:a16="http://schemas.microsoft.com/office/drawing/2014/main" id="{9514AF68-762F-4624-A21D-BF81C22B36CD}"/>
                </a:ext>
              </a:extLst>
            </p:cNvPr>
            <p:cNvSpPr/>
            <p:nvPr/>
          </p:nvSpPr>
          <p:spPr>
            <a:xfrm>
              <a:off x="7161063" y="1894025"/>
              <a:ext cx="161425" cy="161425"/>
            </a:xfrm>
            <a:custGeom>
              <a:avLst/>
              <a:gdLst/>
              <a:ahLst/>
              <a:cxnLst/>
              <a:rect l="l" t="t" r="r" b="b"/>
              <a:pathLst>
                <a:path w="6457" h="6457" extrusionOk="0">
                  <a:moveTo>
                    <a:pt x="4938" y="0"/>
                  </a:moveTo>
                  <a:lnTo>
                    <a:pt x="776" y="2807"/>
                  </a:lnTo>
                  <a:cubicBezTo>
                    <a:pt x="289" y="3197"/>
                    <a:pt x="0" y="3786"/>
                    <a:pt x="0" y="4410"/>
                  </a:cubicBezTo>
                  <a:cubicBezTo>
                    <a:pt x="0" y="5537"/>
                    <a:pt x="917" y="6456"/>
                    <a:pt x="2047" y="6456"/>
                  </a:cubicBezTo>
                  <a:cubicBezTo>
                    <a:pt x="2669" y="6456"/>
                    <a:pt x="3251" y="6178"/>
                    <a:pt x="3643" y="5691"/>
                  </a:cubicBezTo>
                  <a:cubicBezTo>
                    <a:pt x="3649" y="5686"/>
                    <a:pt x="3652" y="5681"/>
                    <a:pt x="3656" y="5675"/>
                  </a:cubicBezTo>
                  <a:lnTo>
                    <a:pt x="6457" y="1517"/>
                  </a:lnTo>
                  <a:lnTo>
                    <a:pt x="6457" y="0"/>
                  </a:ln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6348;p63">
              <a:extLst>
                <a:ext uri="{FF2B5EF4-FFF2-40B4-BE49-F238E27FC236}">
                  <a16:creationId xmlns="" xmlns:a16="http://schemas.microsoft.com/office/drawing/2014/main" id="{A3225F34-DDEF-4FA6-8D5E-6475EAC4EEB2}"/>
                </a:ext>
              </a:extLst>
            </p:cNvPr>
            <p:cNvSpPr/>
            <p:nvPr/>
          </p:nvSpPr>
          <p:spPr>
            <a:xfrm>
              <a:off x="7436713" y="1681575"/>
              <a:ext cx="103800" cy="98175"/>
            </a:xfrm>
            <a:custGeom>
              <a:avLst/>
              <a:gdLst/>
              <a:ahLst/>
              <a:cxnLst/>
              <a:rect l="l" t="t" r="r" b="b"/>
              <a:pathLst>
                <a:path w="4152" h="3927" extrusionOk="0">
                  <a:moveTo>
                    <a:pt x="1628" y="0"/>
                  </a:moveTo>
                  <a:cubicBezTo>
                    <a:pt x="1039" y="0"/>
                    <a:pt x="450" y="224"/>
                    <a:pt x="1" y="673"/>
                  </a:cubicBezTo>
                  <a:lnTo>
                    <a:pt x="1" y="3926"/>
                  </a:lnTo>
                  <a:lnTo>
                    <a:pt x="3254" y="3926"/>
                  </a:lnTo>
                  <a:cubicBezTo>
                    <a:pt x="4152" y="3029"/>
                    <a:pt x="4152" y="1571"/>
                    <a:pt x="3254" y="673"/>
                  </a:cubicBezTo>
                  <a:cubicBezTo>
                    <a:pt x="2805" y="224"/>
                    <a:pt x="2216" y="0"/>
                    <a:pt x="1628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6349;p63">
              <a:extLst>
                <a:ext uri="{FF2B5EF4-FFF2-40B4-BE49-F238E27FC236}">
                  <a16:creationId xmlns="" xmlns:a16="http://schemas.microsoft.com/office/drawing/2014/main" id="{B30376C1-A2F2-4ED7-B3F0-E0E2EA3F6AC3}"/>
                </a:ext>
              </a:extLst>
            </p:cNvPr>
            <p:cNvSpPr/>
            <p:nvPr/>
          </p:nvSpPr>
          <p:spPr>
            <a:xfrm>
              <a:off x="7276788" y="1710825"/>
              <a:ext cx="287550" cy="236175"/>
            </a:xfrm>
            <a:custGeom>
              <a:avLst/>
              <a:gdLst/>
              <a:ahLst/>
              <a:cxnLst/>
              <a:rect l="l" t="t" r="r" b="b"/>
              <a:pathLst>
                <a:path w="11502" h="9447" extrusionOk="0">
                  <a:moveTo>
                    <a:pt x="5846" y="0"/>
                  </a:moveTo>
                  <a:cubicBezTo>
                    <a:pt x="5035" y="0"/>
                    <a:pt x="4231" y="385"/>
                    <a:pt x="3735" y="1125"/>
                  </a:cubicBezTo>
                  <a:lnTo>
                    <a:pt x="1" y="6696"/>
                  </a:lnTo>
                  <a:lnTo>
                    <a:pt x="2460" y="9154"/>
                  </a:lnTo>
                  <a:cubicBezTo>
                    <a:pt x="2962" y="9349"/>
                    <a:pt x="3493" y="9446"/>
                    <a:pt x="4025" y="9446"/>
                  </a:cubicBezTo>
                  <a:cubicBezTo>
                    <a:pt x="5082" y="9446"/>
                    <a:pt x="6140" y="9060"/>
                    <a:pt x="6967" y="8286"/>
                  </a:cubicBezTo>
                  <a:cubicBezTo>
                    <a:pt x="7788" y="7519"/>
                    <a:pt x="8762" y="6938"/>
                    <a:pt x="9829" y="6583"/>
                  </a:cubicBezTo>
                  <a:lnTo>
                    <a:pt x="9918" y="6553"/>
                  </a:lnTo>
                  <a:cubicBezTo>
                    <a:pt x="11136" y="6149"/>
                    <a:pt x="11501" y="4606"/>
                    <a:pt x="10593" y="3700"/>
                  </a:cubicBezTo>
                  <a:lnTo>
                    <a:pt x="10484" y="3590"/>
                  </a:lnTo>
                  <a:lnTo>
                    <a:pt x="8025" y="1131"/>
                  </a:lnTo>
                  <a:lnTo>
                    <a:pt x="7915" y="1020"/>
                  </a:lnTo>
                  <a:lnTo>
                    <a:pt x="7639" y="744"/>
                  </a:lnTo>
                  <a:cubicBezTo>
                    <a:pt x="7138" y="243"/>
                    <a:pt x="6490" y="0"/>
                    <a:pt x="5846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6350;p63">
              <a:extLst>
                <a:ext uri="{FF2B5EF4-FFF2-40B4-BE49-F238E27FC236}">
                  <a16:creationId xmlns="" xmlns:a16="http://schemas.microsoft.com/office/drawing/2014/main" id="{8647B91B-C1B8-4D65-9B25-06E0131F587A}"/>
                </a:ext>
              </a:extLst>
            </p:cNvPr>
            <p:cNvSpPr/>
            <p:nvPr/>
          </p:nvSpPr>
          <p:spPr>
            <a:xfrm>
              <a:off x="7258913" y="1662250"/>
              <a:ext cx="215825" cy="277550"/>
            </a:xfrm>
            <a:custGeom>
              <a:avLst/>
              <a:gdLst/>
              <a:ahLst/>
              <a:cxnLst/>
              <a:rect l="l" t="t" r="r" b="b"/>
              <a:pathLst>
                <a:path w="8633" h="11102" extrusionOk="0">
                  <a:moveTo>
                    <a:pt x="8631" y="2964"/>
                  </a:moveTo>
                  <a:lnTo>
                    <a:pt x="8633" y="2966"/>
                  </a:lnTo>
                  <a:cubicBezTo>
                    <a:pt x="8632" y="2965"/>
                    <a:pt x="8631" y="2965"/>
                    <a:pt x="8631" y="2964"/>
                  </a:cubicBezTo>
                  <a:close/>
                  <a:moveTo>
                    <a:pt x="4959" y="0"/>
                  </a:moveTo>
                  <a:cubicBezTo>
                    <a:pt x="4225" y="0"/>
                    <a:pt x="3508" y="466"/>
                    <a:pt x="3287" y="1271"/>
                  </a:cubicBezTo>
                  <a:cubicBezTo>
                    <a:pt x="3002" y="2314"/>
                    <a:pt x="2449" y="3263"/>
                    <a:pt x="1685" y="4027"/>
                  </a:cubicBezTo>
                  <a:cubicBezTo>
                    <a:pt x="0" y="5712"/>
                    <a:pt x="2" y="8445"/>
                    <a:pt x="1688" y="10129"/>
                  </a:cubicBezTo>
                  <a:cubicBezTo>
                    <a:pt x="2123" y="10565"/>
                    <a:pt x="2632" y="10890"/>
                    <a:pt x="3175" y="11101"/>
                  </a:cubicBezTo>
                  <a:cubicBezTo>
                    <a:pt x="2574" y="9554"/>
                    <a:pt x="2897" y="7733"/>
                    <a:pt x="4146" y="6485"/>
                  </a:cubicBezTo>
                  <a:cubicBezTo>
                    <a:pt x="4910" y="5719"/>
                    <a:pt x="5461" y="4770"/>
                    <a:pt x="5747" y="3729"/>
                  </a:cubicBezTo>
                  <a:cubicBezTo>
                    <a:pt x="5966" y="2923"/>
                    <a:pt x="6682" y="2457"/>
                    <a:pt x="7416" y="2457"/>
                  </a:cubicBezTo>
                  <a:cubicBezTo>
                    <a:pt x="7847" y="2457"/>
                    <a:pt x="8284" y="2618"/>
                    <a:pt x="8631" y="2964"/>
                  </a:cubicBezTo>
                  <a:lnTo>
                    <a:pt x="8631" y="2964"/>
                  </a:lnTo>
                  <a:lnTo>
                    <a:pt x="6172" y="506"/>
                  </a:lnTo>
                  <a:cubicBezTo>
                    <a:pt x="5826" y="160"/>
                    <a:pt x="5390" y="0"/>
                    <a:pt x="4959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" name="Google Shape;6351;p63">
            <a:extLst>
              <a:ext uri="{FF2B5EF4-FFF2-40B4-BE49-F238E27FC236}">
                <a16:creationId xmlns="" xmlns:a16="http://schemas.microsoft.com/office/drawing/2014/main" id="{871E75E9-53F8-4EDB-9AEE-EE865E41719E}"/>
              </a:ext>
            </a:extLst>
          </p:cNvPr>
          <p:cNvGrpSpPr/>
          <p:nvPr/>
        </p:nvGrpSpPr>
        <p:grpSpPr>
          <a:xfrm>
            <a:off x="6828075" y="2560465"/>
            <a:ext cx="997380" cy="1311499"/>
            <a:chOff x="7915775" y="3985101"/>
            <a:chExt cx="501726" cy="618405"/>
          </a:xfrm>
        </p:grpSpPr>
        <p:sp>
          <p:nvSpPr>
            <p:cNvPr id="74" name="Google Shape;6352;p63">
              <a:extLst>
                <a:ext uri="{FF2B5EF4-FFF2-40B4-BE49-F238E27FC236}">
                  <a16:creationId xmlns="" xmlns:a16="http://schemas.microsoft.com/office/drawing/2014/main" id="{DB330EB2-99AB-4F62-9A72-BE1533283D8B}"/>
                </a:ext>
              </a:extLst>
            </p:cNvPr>
            <p:cNvSpPr/>
            <p:nvPr/>
          </p:nvSpPr>
          <p:spPr>
            <a:xfrm>
              <a:off x="8129634" y="4126031"/>
              <a:ext cx="116640" cy="118966"/>
            </a:xfrm>
            <a:custGeom>
              <a:avLst/>
              <a:gdLst/>
              <a:ahLst/>
              <a:cxnLst/>
              <a:rect l="l" t="t" r="r" b="b"/>
              <a:pathLst>
                <a:path w="5297" h="5402" extrusionOk="0">
                  <a:moveTo>
                    <a:pt x="2453" y="1"/>
                  </a:moveTo>
                  <a:lnTo>
                    <a:pt x="1" y="1694"/>
                  </a:lnTo>
                  <a:lnTo>
                    <a:pt x="587" y="3338"/>
                  </a:lnTo>
                  <a:cubicBezTo>
                    <a:pt x="700" y="3659"/>
                    <a:pt x="983" y="3819"/>
                    <a:pt x="1266" y="3819"/>
                  </a:cubicBezTo>
                  <a:cubicBezTo>
                    <a:pt x="1550" y="3819"/>
                    <a:pt x="1833" y="3659"/>
                    <a:pt x="1947" y="3338"/>
                  </a:cubicBezTo>
                  <a:lnTo>
                    <a:pt x="2086" y="2945"/>
                  </a:lnTo>
                  <a:lnTo>
                    <a:pt x="2789" y="4921"/>
                  </a:lnTo>
                  <a:cubicBezTo>
                    <a:pt x="2903" y="5242"/>
                    <a:pt x="3186" y="5402"/>
                    <a:pt x="3470" y="5402"/>
                  </a:cubicBezTo>
                  <a:cubicBezTo>
                    <a:pt x="3753" y="5402"/>
                    <a:pt x="4036" y="5242"/>
                    <a:pt x="4150" y="4921"/>
                  </a:cubicBezTo>
                  <a:lnTo>
                    <a:pt x="5296" y="1695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6353;p63">
              <a:extLst>
                <a:ext uri="{FF2B5EF4-FFF2-40B4-BE49-F238E27FC236}">
                  <a16:creationId xmlns="" xmlns:a16="http://schemas.microsoft.com/office/drawing/2014/main" id="{CA4131A3-7630-444C-991C-BA93FDE3FCF7}"/>
                </a:ext>
              </a:extLst>
            </p:cNvPr>
            <p:cNvSpPr/>
            <p:nvPr/>
          </p:nvSpPr>
          <p:spPr>
            <a:xfrm>
              <a:off x="7976220" y="4427532"/>
              <a:ext cx="137757" cy="159223"/>
            </a:xfrm>
            <a:custGeom>
              <a:avLst/>
              <a:gdLst/>
              <a:ahLst/>
              <a:cxnLst/>
              <a:rect l="l" t="t" r="r" b="b"/>
              <a:pathLst>
                <a:path w="6256" h="7230" extrusionOk="0">
                  <a:moveTo>
                    <a:pt x="0" y="1"/>
                  </a:moveTo>
                  <a:lnTo>
                    <a:pt x="2383" y="6704"/>
                  </a:lnTo>
                  <a:cubicBezTo>
                    <a:pt x="2507" y="7054"/>
                    <a:pt x="2817" y="7230"/>
                    <a:pt x="3127" y="7230"/>
                  </a:cubicBezTo>
                  <a:cubicBezTo>
                    <a:pt x="3437" y="7230"/>
                    <a:pt x="3748" y="7054"/>
                    <a:pt x="3873" y="6704"/>
                  </a:cubicBezTo>
                  <a:lnTo>
                    <a:pt x="6255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6354;p63">
              <a:extLst>
                <a:ext uri="{FF2B5EF4-FFF2-40B4-BE49-F238E27FC236}">
                  <a16:creationId xmlns="" xmlns:a16="http://schemas.microsoft.com/office/drawing/2014/main" id="{E020551E-CAEC-40C4-9839-698D4C5069A1}"/>
                </a:ext>
              </a:extLst>
            </p:cNvPr>
            <p:cNvSpPr/>
            <p:nvPr/>
          </p:nvSpPr>
          <p:spPr>
            <a:xfrm>
              <a:off x="8097066" y="4500177"/>
              <a:ext cx="172395" cy="103330"/>
            </a:xfrm>
            <a:custGeom>
              <a:avLst/>
              <a:gdLst/>
              <a:ahLst/>
              <a:cxnLst/>
              <a:rect l="l" t="t" r="r" b="b"/>
              <a:pathLst>
                <a:path w="7829" h="4692" extrusionOk="0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934" y="2626"/>
                  </a:lnTo>
                  <a:cubicBezTo>
                    <a:pt x="1048" y="2947"/>
                    <a:pt x="1332" y="3108"/>
                    <a:pt x="1615" y="3108"/>
                  </a:cubicBezTo>
                  <a:cubicBezTo>
                    <a:pt x="1898" y="3108"/>
                    <a:pt x="2181" y="2947"/>
                    <a:pt x="2296" y="2626"/>
                  </a:cubicBezTo>
                  <a:lnTo>
                    <a:pt x="2435" y="2234"/>
                  </a:lnTo>
                  <a:lnTo>
                    <a:pt x="3137" y="4211"/>
                  </a:lnTo>
                  <a:cubicBezTo>
                    <a:pt x="3252" y="4531"/>
                    <a:pt x="3535" y="4691"/>
                    <a:pt x="3818" y="4691"/>
                  </a:cubicBezTo>
                  <a:cubicBezTo>
                    <a:pt x="4101" y="4691"/>
                    <a:pt x="4384" y="4531"/>
                    <a:pt x="4498" y="4211"/>
                  </a:cubicBezTo>
                  <a:lnTo>
                    <a:pt x="5216" y="2190"/>
                  </a:lnTo>
                  <a:lnTo>
                    <a:pt x="5453" y="2855"/>
                  </a:lnTo>
                  <a:cubicBezTo>
                    <a:pt x="5567" y="3176"/>
                    <a:pt x="5850" y="3336"/>
                    <a:pt x="6133" y="3336"/>
                  </a:cubicBezTo>
                  <a:cubicBezTo>
                    <a:pt x="6417" y="3336"/>
                    <a:pt x="6700" y="3176"/>
                    <a:pt x="6814" y="2855"/>
                  </a:cubicBezTo>
                  <a:lnTo>
                    <a:pt x="7828" y="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6355;p63">
              <a:extLst>
                <a:ext uri="{FF2B5EF4-FFF2-40B4-BE49-F238E27FC236}">
                  <a16:creationId xmlns="" xmlns:a16="http://schemas.microsoft.com/office/drawing/2014/main" id="{92697680-CB4A-4CD7-A25B-1DBB28BFE505}"/>
                </a:ext>
              </a:extLst>
            </p:cNvPr>
            <p:cNvSpPr/>
            <p:nvPr/>
          </p:nvSpPr>
          <p:spPr>
            <a:xfrm>
              <a:off x="8283950" y="4466882"/>
              <a:ext cx="80505" cy="81681"/>
            </a:xfrm>
            <a:custGeom>
              <a:avLst/>
              <a:gdLst/>
              <a:ahLst/>
              <a:cxnLst/>
              <a:rect l="l" t="t" r="r" b="b"/>
              <a:pathLst>
                <a:path w="3656" h="3709" extrusionOk="0">
                  <a:moveTo>
                    <a:pt x="1" y="0"/>
                  </a:moveTo>
                  <a:lnTo>
                    <a:pt x="1148" y="3228"/>
                  </a:lnTo>
                  <a:cubicBezTo>
                    <a:pt x="1262" y="3548"/>
                    <a:pt x="1545" y="3708"/>
                    <a:pt x="1828" y="3708"/>
                  </a:cubicBezTo>
                  <a:cubicBezTo>
                    <a:pt x="2111" y="3708"/>
                    <a:pt x="2394" y="3548"/>
                    <a:pt x="2508" y="3228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6356;p63">
              <a:extLst>
                <a:ext uri="{FF2B5EF4-FFF2-40B4-BE49-F238E27FC236}">
                  <a16:creationId xmlns="" xmlns:a16="http://schemas.microsoft.com/office/drawing/2014/main" id="{C392D3E6-D6CE-4C1D-BACF-3AD9BF718EAA}"/>
                </a:ext>
              </a:extLst>
            </p:cNvPr>
            <p:cNvSpPr/>
            <p:nvPr/>
          </p:nvSpPr>
          <p:spPr>
            <a:xfrm>
              <a:off x="8293903" y="4190682"/>
              <a:ext cx="80527" cy="81637"/>
            </a:xfrm>
            <a:custGeom>
              <a:avLst/>
              <a:gdLst/>
              <a:ahLst/>
              <a:cxnLst/>
              <a:rect l="l" t="t" r="r" b="b"/>
              <a:pathLst>
                <a:path w="3657" h="3707" extrusionOk="0">
                  <a:moveTo>
                    <a:pt x="1" y="0"/>
                  </a:moveTo>
                  <a:lnTo>
                    <a:pt x="1149" y="3226"/>
                  </a:lnTo>
                  <a:cubicBezTo>
                    <a:pt x="1262" y="3547"/>
                    <a:pt x="1545" y="3707"/>
                    <a:pt x="1828" y="3707"/>
                  </a:cubicBezTo>
                  <a:cubicBezTo>
                    <a:pt x="2111" y="3707"/>
                    <a:pt x="2395" y="3547"/>
                    <a:pt x="2509" y="3226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6357;p63">
              <a:extLst>
                <a:ext uri="{FF2B5EF4-FFF2-40B4-BE49-F238E27FC236}">
                  <a16:creationId xmlns="" xmlns:a16="http://schemas.microsoft.com/office/drawing/2014/main" id="{128D674A-11E6-407E-8DC5-652709EC0A45}"/>
                </a:ext>
              </a:extLst>
            </p:cNvPr>
            <p:cNvSpPr/>
            <p:nvPr/>
          </p:nvSpPr>
          <p:spPr>
            <a:xfrm>
              <a:off x="8083127" y="3985123"/>
              <a:ext cx="334352" cy="269533"/>
            </a:xfrm>
            <a:custGeom>
              <a:avLst/>
              <a:gdLst/>
              <a:ahLst/>
              <a:cxnLst/>
              <a:rect l="l" t="t" r="r" b="b"/>
              <a:pathLst>
                <a:path w="15184" h="12239" extrusionOk="0">
                  <a:moveTo>
                    <a:pt x="4878" y="1"/>
                  </a:moveTo>
                  <a:lnTo>
                    <a:pt x="0" y="2316"/>
                  </a:lnTo>
                  <a:lnTo>
                    <a:pt x="0" y="12238"/>
                  </a:lnTo>
                  <a:cubicBezTo>
                    <a:pt x="49" y="11062"/>
                    <a:pt x="526" y="9904"/>
                    <a:pt x="1418" y="9015"/>
                  </a:cubicBezTo>
                  <a:cubicBezTo>
                    <a:pt x="2340" y="8097"/>
                    <a:pt x="3569" y="7592"/>
                    <a:pt x="4878" y="7592"/>
                  </a:cubicBezTo>
                  <a:cubicBezTo>
                    <a:pt x="6186" y="7592"/>
                    <a:pt x="7417" y="8097"/>
                    <a:pt x="8338" y="9015"/>
                  </a:cubicBezTo>
                  <a:cubicBezTo>
                    <a:pt x="9079" y="9752"/>
                    <a:pt x="10047" y="10122"/>
                    <a:pt x="11016" y="10122"/>
                  </a:cubicBezTo>
                  <a:cubicBezTo>
                    <a:pt x="11990" y="10122"/>
                    <a:pt x="12964" y="9749"/>
                    <a:pt x="13708" y="9001"/>
                  </a:cubicBezTo>
                  <a:cubicBezTo>
                    <a:pt x="15183" y="7516"/>
                    <a:pt x="15176" y="5107"/>
                    <a:pt x="13694" y="3629"/>
                  </a:cubicBezTo>
                  <a:cubicBezTo>
                    <a:pt x="11282" y="1229"/>
                    <a:pt x="8111" y="1"/>
                    <a:pt x="487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6358;p63">
              <a:extLst>
                <a:ext uri="{FF2B5EF4-FFF2-40B4-BE49-F238E27FC236}">
                  <a16:creationId xmlns="" xmlns:a16="http://schemas.microsoft.com/office/drawing/2014/main" id="{095475FE-DAAB-4CF6-ADE0-02D488E05055}"/>
                </a:ext>
              </a:extLst>
            </p:cNvPr>
            <p:cNvSpPr/>
            <p:nvPr/>
          </p:nvSpPr>
          <p:spPr>
            <a:xfrm>
              <a:off x="8083127" y="4263834"/>
              <a:ext cx="334374" cy="268719"/>
            </a:xfrm>
            <a:custGeom>
              <a:avLst/>
              <a:gdLst/>
              <a:ahLst/>
              <a:cxnLst/>
              <a:rect l="l" t="t" r="r" b="b"/>
              <a:pathLst>
                <a:path w="15185" h="12202" extrusionOk="0">
                  <a:moveTo>
                    <a:pt x="0" y="0"/>
                  </a:moveTo>
                  <a:lnTo>
                    <a:pt x="0" y="10274"/>
                  </a:lnTo>
                  <a:lnTo>
                    <a:pt x="4878" y="12202"/>
                  </a:lnTo>
                  <a:cubicBezTo>
                    <a:pt x="8211" y="12202"/>
                    <a:pt x="11343" y="10913"/>
                    <a:pt x="13694" y="8574"/>
                  </a:cubicBezTo>
                  <a:cubicBezTo>
                    <a:pt x="15177" y="7096"/>
                    <a:pt x="15185" y="4687"/>
                    <a:pt x="13710" y="3202"/>
                  </a:cubicBezTo>
                  <a:cubicBezTo>
                    <a:pt x="12966" y="2454"/>
                    <a:pt x="11991" y="2080"/>
                    <a:pt x="11017" y="2080"/>
                  </a:cubicBezTo>
                  <a:cubicBezTo>
                    <a:pt x="10048" y="2080"/>
                    <a:pt x="9080" y="2450"/>
                    <a:pt x="8339" y="3188"/>
                  </a:cubicBezTo>
                  <a:cubicBezTo>
                    <a:pt x="7385" y="4138"/>
                    <a:pt x="6132" y="4613"/>
                    <a:pt x="4878" y="4613"/>
                  </a:cubicBezTo>
                  <a:cubicBezTo>
                    <a:pt x="3625" y="4613"/>
                    <a:pt x="2372" y="4138"/>
                    <a:pt x="1418" y="3188"/>
                  </a:cubicBezTo>
                  <a:cubicBezTo>
                    <a:pt x="523" y="2296"/>
                    <a:pt x="53" y="1155"/>
                    <a:pt x="0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6359;p63">
              <a:extLst>
                <a:ext uri="{FF2B5EF4-FFF2-40B4-BE49-F238E27FC236}">
                  <a16:creationId xmlns="" xmlns:a16="http://schemas.microsoft.com/office/drawing/2014/main" id="{6D9C3475-1137-480E-9453-4BB5A639F1B7}"/>
                </a:ext>
              </a:extLst>
            </p:cNvPr>
            <p:cNvSpPr/>
            <p:nvPr/>
          </p:nvSpPr>
          <p:spPr>
            <a:xfrm>
              <a:off x="7915775" y="3985101"/>
              <a:ext cx="274766" cy="547457"/>
            </a:xfrm>
            <a:custGeom>
              <a:avLst/>
              <a:gdLst/>
              <a:ahLst/>
              <a:cxnLst/>
              <a:rect l="l" t="t" r="r" b="b"/>
              <a:pathLst>
                <a:path w="12478" h="24859" extrusionOk="0">
                  <a:moveTo>
                    <a:pt x="12478" y="0"/>
                  </a:moveTo>
                  <a:cubicBezTo>
                    <a:pt x="5492" y="0"/>
                    <a:pt x="1" y="5639"/>
                    <a:pt x="1" y="12429"/>
                  </a:cubicBezTo>
                  <a:cubicBezTo>
                    <a:pt x="1" y="15755"/>
                    <a:pt x="1300" y="18882"/>
                    <a:pt x="3663" y="21230"/>
                  </a:cubicBezTo>
                  <a:cubicBezTo>
                    <a:pt x="6014" y="23570"/>
                    <a:pt x="9146" y="24858"/>
                    <a:pt x="12478" y="24858"/>
                  </a:cubicBezTo>
                  <a:cubicBezTo>
                    <a:pt x="9281" y="21413"/>
                    <a:pt x="7653" y="17043"/>
                    <a:pt x="7600" y="12657"/>
                  </a:cubicBezTo>
                  <a:cubicBezTo>
                    <a:pt x="7593" y="12519"/>
                    <a:pt x="7593" y="12378"/>
                    <a:pt x="7600" y="12238"/>
                  </a:cubicBezTo>
                  <a:cubicBezTo>
                    <a:pt x="7646" y="7838"/>
                    <a:pt x="9272" y="3455"/>
                    <a:pt x="12478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6360;p63">
              <a:extLst>
                <a:ext uri="{FF2B5EF4-FFF2-40B4-BE49-F238E27FC236}">
                  <a16:creationId xmlns="" xmlns:a16="http://schemas.microsoft.com/office/drawing/2014/main" id="{1621C33C-CEA4-404F-96CA-248A8151668A}"/>
                </a:ext>
              </a:extLst>
            </p:cNvPr>
            <p:cNvSpPr/>
            <p:nvPr/>
          </p:nvSpPr>
          <p:spPr>
            <a:xfrm>
              <a:off x="8031909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2"/>
                    <a:pt x="743" y="2644"/>
                    <a:pt x="1660" y="2644"/>
                  </a:cubicBezTo>
                  <a:cubicBezTo>
                    <a:pt x="2576" y="2644"/>
                    <a:pt x="3319" y="2052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6361;p63">
              <a:extLst>
                <a:ext uri="{FF2B5EF4-FFF2-40B4-BE49-F238E27FC236}">
                  <a16:creationId xmlns="" xmlns:a16="http://schemas.microsoft.com/office/drawing/2014/main" id="{0465138D-28E3-4695-A1CE-A7A143B8F34D}"/>
                </a:ext>
              </a:extLst>
            </p:cNvPr>
            <p:cNvSpPr/>
            <p:nvPr/>
          </p:nvSpPr>
          <p:spPr>
            <a:xfrm>
              <a:off x="8257262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2"/>
                    <a:pt x="743" y="2644"/>
                    <a:pt x="1659" y="2644"/>
                  </a:cubicBezTo>
                  <a:cubicBezTo>
                    <a:pt x="2576" y="2644"/>
                    <a:pt x="3318" y="2052"/>
                    <a:pt x="3318" y="1322"/>
                  </a:cubicBezTo>
                  <a:cubicBezTo>
                    <a:pt x="3318" y="593"/>
                    <a:pt x="2576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6362;p63">
              <a:extLst>
                <a:ext uri="{FF2B5EF4-FFF2-40B4-BE49-F238E27FC236}">
                  <a16:creationId xmlns="" xmlns:a16="http://schemas.microsoft.com/office/drawing/2014/main" id="{E7AE5D5E-8A64-49F2-A6FB-6FCAE658608C}"/>
                </a:ext>
              </a:extLst>
            </p:cNvPr>
            <p:cNvSpPr/>
            <p:nvPr/>
          </p:nvSpPr>
          <p:spPr>
            <a:xfrm>
              <a:off x="8133113" y="4056777"/>
              <a:ext cx="95985" cy="60364"/>
            </a:xfrm>
            <a:custGeom>
              <a:avLst/>
              <a:gdLst/>
              <a:ahLst/>
              <a:cxnLst/>
              <a:rect l="l" t="t" r="r" b="b"/>
              <a:pathLst>
                <a:path w="4359" h="2741" extrusionOk="0">
                  <a:moveTo>
                    <a:pt x="2180" y="0"/>
                  </a:moveTo>
                  <a:cubicBezTo>
                    <a:pt x="2061" y="0"/>
                    <a:pt x="1941" y="7"/>
                    <a:pt x="1826" y="23"/>
                  </a:cubicBezTo>
                  <a:lnTo>
                    <a:pt x="1416" y="272"/>
                  </a:lnTo>
                  <a:lnTo>
                    <a:pt x="1005" y="272"/>
                  </a:lnTo>
                  <a:cubicBezTo>
                    <a:pt x="402" y="575"/>
                    <a:pt x="2" y="1105"/>
                    <a:pt x="2" y="1708"/>
                  </a:cubicBezTo>
                  <a:cubicBezTo>
                    <a:pt x="1" y="2311"/>
                    <a:pt x="402" y="2564"/>
                    <a:pt x="1005" y="2667"/>
                  </a:cubicBezTo>
                  <a:lnTo>
                    <a:pt x="1416" y="2499"/>
                  </a:lnTo>
                  <a:lnTo>
                    <a:pt x="1826" y="2736"/>
                  </a:lnTo>
                  <a:cubicBezTo>
                    <a:pt x="1931" y="2739"/>
                    <a:pt x="2055" y="2741"/>
                    <a:pt x="2180" y="2741"/>
                  </a:cubicBezTo>
                  <a:cubicBezTo>
                    <a:pt x="2305" y="2741"/>
                    <a:pt x="2430" y="2739"/>
                    <a:pt x="2534" y="2736"/>
                  </a:cubicBezTo>
                  <a:lnTo>
                    <a:pt x="2945" y="2499"/>
                  </a:lnTo>
                  <a:lnTo>
                    <a:pt x="3356" y="2667"/>
                  </a:lnTo>
                  <a:cubicBezTo>
                    <a:pt x="3959" y="2564"/>
                    <a:pt x="4359" y="2311"/>
                    <a:pt x="4359" y="1708"/>
                  </a:cubicBezTo>
                  <a:cubicBezTo>
                    <a:pt x="4359" y="1105"/>
                    <a:pt x="3958" y="575"/>
                    <a:pt x="3356" y="272"/>
                  </a:cubicBezTo>
                  <a:lnTo>
                    <a:pt x="2945" y="272"/>
                  </a:lnTo>
                  <a:lnTo>
                    <a:pt x="2534" y="23"/>
                  </a:lnTo>
                  <a:cubicBezTo>
                    <a:pt x="2420" y="9"/>
                    <a:pt x="2300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6363;p63">
              <a:extLst>
                <a:ext uri="{FF2B5EF4-FFF2-40B4-BE49-F238E27FC236}">
                  <a16:creationId xmlns="" xmlns:a16="http://schemas.microsoft.com/office/drawing/2014/main" id="{6E81B78E-8858-493A-9B28-2243D4E3901B}"/>
                </a:ext>
              </a:extLst>
            </p:cNvPr>
            <p:cNvSpPr/>
            <p:nvPr/>
          </p:nvSpPr>
          <p:spPr>
            <a:xfrm>
              <a:off x="8188933" y="4057284"/>
              <a:ext cx="18144" cy="59725"/>
            </a:xfrm>
            <a:custGeom>
              <a:avLst/>
              <a:gdLst/>
              <a:ahLst/>
              <a:cxnLst/>
              <a:rect l="l" t="t" r="r" b="b"/>
              <a:pathLst>
                <a:path w="824" h="2712" extrusionOk="0">
                  <a:moveTo>
                    <a:pt x="1" y="0"/>
                  </a:moveTo>
                  <a:lnTo>
                    <a:pt x="1" y="2712"/>
                  </a:lnTo>
                  <a:cubicBezTo>
                    <a:pt x="301" y="2705"/>
                    <a:pt x="580" y="2686"/>
                    <a:pt x="824" y="2644"/>
                  </a:cubicBezTo>
                  <a:lnTo>
                    <a:pt x="824" y="249"/>
                  </a:lnTo>
                  <a:cubicBezTo>
                    <a:pt x="580" y="124"/>
                    <a:pt x="300" y="37"/>
                    <a:pt x="1" y="0"/>
                  </a:cubicBez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6364;p63">
              <a:extLst>
                <a:ext uri="{FF2B5EF4-FFF2-40B4-BE49-F238E27FC236}">
                  <a16:creationId xmlns="" xmlns:a16="http://schemas.microsoft.com/office/drawing/2014/main" id="{7B3BCE71-353B-463B-AAB8-035F09C8DA7E}"/>
                </a:ext>
              </a:extLst>
            </p:cNvPr>
            <p:cNvSpPr/>
            <p:nvPr/>
          </p:nvSpPr>
          <p:spPr>
            <a:xfrm>
              <a:off x="8155221" y="4057284"/>
              <a:ext cx="18122" cy="59725"/>
            </a:xfrm>
            <a:custGeom>
              <a:avLst/>
              <a:gdLst/>
              <a:ahLst/>
              <a:cxnLst/>
              <a:rect l="l" t="t" r="r" b="b"/>
              <a:pathLst>
                <a:path w="823" h="2712" extrusionOk="0">
                  <a:moveTo>
                    <a:pt x="822" y="0"/>
                  </a:moveTo>
                  <a:cubicBezTo>
                    <a:pt x="524" y="37"/>
                    <a:pt x="245" y="124"/>
                    <a:pt x="1" y="249"/>
                  </a:cubicBezTo>
                  <a:lnTo>
                    <a:pt x="1" y="2644"/>
                  </a:lnTo>
                  <a:cubicBezTo>
                    <a:pt x="245" y="2687"/>
                    <a:pt x="525" y="2706"/>
                    <a:pt x="822" y="2712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6365;p63">
              <a:extLst>
                <a:ext uri="{FF2B5EF4-FFF2-40B4-BE49-F238E27FC236}">
                  <a16:creationId xmlns="" xmlns:a16="http://schemas.microsoft.com/office/drawing/2014/main" id="{B186580D-3ECD-47A6-88F0-248C4FE49CC3}"/>
                </a:ext>
              </a:extLst>
            </p:cNvPr>
            <p:cNvSpPr/>
            <p:nvPr/>
          </p:nvSpPr>
          <p:spPr>
            <a:xfrm>
              <a:off x="8061768" y="4036122"/>
              <a:ext cx="55997" cy="68908"/>
            </a:xfrm>
            <a:custGeom>
              <a:avLst/>
              <a:gdLst/>
              <a:ahLst/>
              <a:cxnLst/>
              <a:rect l="l" t="t" r="r" b="b"/>
              <a:pathLst>
                <a:path w="2543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1" y="3128"/>
                    <a:pt x="2543" y="2557"/>
                    <a:pt x="2543" y="1857"/>
                  </a:cubicBezTo>
                  <a:lnTo>
                    <a:pt x="2543" y="1271"/>
                  </a:lnTo>
                  <a:cubicBezTo>
                    <a:pt x="2543" y="570"/>
                    <a:pt x="1971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6366;p63">
              <a:extLst>
                <a:ext uri="{FF2B5EF4-FFF2-40B4-BE49-F238E27FC236}">
                  <a16:creationId xmlns="" xmlns:a16="http://schemas.microsoft.com/office/drawing/2014/main" id="{2BA36A25-CD0F-4CB8-B1C4-1A6287F63204}"/>
                </a:ext>
              </a:extLst>
            </p:cNvPr>
            <p:cNvSpPr/>
            <p:nvPr/>
          </p:nvSpPr>
          <p:spPr>
            <a:xfrm>
              <a:off x="8244534" y="4036122"/>
              <a:ext cx="56019" cy="68908"/>
            </a:xfrm>
            <a:custGeom>
              <a:avLst/>
              <a:gdLst/>
              <a:ahLst/>
              <a:cxnLst/>
              <a:rect l="l" t="t" r="r" b="b"/>
              <a:pathLst>
                <a:path w="2544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2" y="3128"/>
                    <a:pt x="2542" y="2557"/>
                    <a:pt x="2542" y="1857"/>
                  </a:cubicBezTo>
                  <a:lnTo>
                    <a:pt x="2542" y="1271"/>
                  </a:lnTo>
                  <a:cubicBezTo>
                    <a:pt x="2543" y="570"/>
                    <a:pt x="1972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6367;p63">
              <a:extLst>
                <a:ext uri="{FF2B5EF4-FFF2-40B4-BE49-F238E27FC236}">
                  <a16:creationId xmlns="" xmlns:a16="http://schemas.microsoft.com/office/drawing/2014/main" id="{817E0E03-5339-470B-BF07-7F0972DB0887}"/>
                </a:ext>
              </a:extLst>
            </p:cNvPr>
            <p:cNvSpPr/>
            <p:nvPr/>
          </p:nvSpPr>
          <p:spPr>
            <a:xfrm>
              <a:off x="8080419" y="4054773"/>
              <a:ext cx="18695" cy="31580"/>
            </a:xfrm>
            <a:custGeom>
              <a:avLst/>
              <a:gdLst/>
              <a:ahLst/>
              <a:cxnLst/>
              <a:rect l="l" t="t" r="r" b="b"/>
              <a:pathLst>
                <a:path w="849" h="1434" extrusionOk="0">
                  <a:moveTo>
                    <a:pt x="425" y="1"/>
                  </a:moveTo>
                  <a:cubicBezTo>
                    <a:pt x="191" y="1"/>
                    <a:pt x="1" y="192"/>
                    <a:pt x="1" y="424"/>
                  </a:cubicBezTo>
                  <a:lnTo>
                    <a:pt x="1" y="1010"/>
                  </a:lnTo>
                  <a:cubicBezTo>
                    <a:pt x="1" y="1243"/>
                    <a:pt x="191" y="1434"/>
                    <a:pt x="425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6368;p63">
              <a:extLst>
                <a:ext uri="{FF2B5EF4-FFF2-40B4-BE49-F238E27FC236}">
                  <a16:creationId xmlns="" xmlns:a16="http://schemas.microsoft.com/office/drawing/2014/main" id="{90D269DD-7136-4704-BC1A-C213FD5D510B}"/>
                </a:ext>
              </a:extLst>
            </p:cNvPr>
            <p:cNvSpPr/>
            <p:nvPr/>
          </p:nvSpPr>
          <p:spPr>
            <a:xfrm>
              <a:off x="8263207" y="4054773"/>
              <a:ext cx="18673" cy="31580"/>
            </a:xfrm>
            <a:custGeom>
              <a:avLst/>
              <a:gdLst/>
              <a:ahLst/>
              <a:cxnLst/>
              <a:rect l="l" t="t" r="r" b="b"/>
              <a:pathLst>
                <a:path w="848" h="1434" extrusionOk="0">
                  <a:moveTo>
                    <a:pt x="424" y="1"/>
                  </a:moveTo>
                  <a:cubicBezTo>
                    <a:pt x="190" y="1"/>
                    <a:pt x="0" y="192"/>
                    <a:pt x="0" y="424"/>
                  </a:cubicBezTo>
                  <a:lnTo>
                    <a:pt x="0" y="1010"/>
                  </a:lnTo>
                  <a:cubicBezTo>
                    <a:pt x="0" y="1243"/>
                    <a:pt x="190" y="1434"/>
                    <a:pt x="424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" name="Google Shape;6379;p63">
            <a:extLst>
              <a:ext uri="{FF2B5EF4-FFF2-40B4-BE49-F238E27FC236}">
                <a16:creationId xmlns="" xmlns:a16="http://schemas.microsoft.com/office/drawing/2014/main" id="{171E384F-BFB6-4C87-8E7E-AC490DE4BF11}"/>
              </a:ext>
            </a:extLst>
          </p:cNvPr>
          <p:cNvGrpSpPr/>
          <p:nvPr/>
        </p:nvGrpSpPr>
        <p:grpSpPr>
          <a:xfrm>
            <a:off x="6719240" y="4277413"/>
            <a:ext cx="1139105" cy="1056587"/>
            <a:chOff x="5948938" y="3901450"/>
            <a:chExt cx="707675" cy="702050"/>
          </a:xfrm>
        </p:grpSpPr>
        <p:sp>
          <p:nvSpPr>
            <p:cNvPr id="92" name="Google Shape;6380;p63">
              <a:extLst>
                <a:ext uri="{FF2B5EF4-FFF2-40B4-BE49-F238E27FC236}">
                  <a16:creationId xmlns="" xmlns:a16="http://schemas.microsoft.com/office/drawing/2014/main" id="{44935E03-DFC3-4BD4-A390-94C56C2D99F9}"/>
                </a:ext>
              </a:extLst>
            </p:cNvPr>
            <p:cNvSpPr/>
            <p:nvPr/>
          </p:nvSpPr>
          <p:spPr>
            <a:xfrm>
              <a:off x="6085388" y="3901450"/>
              <a:ext cx="447775" cy="701725"/>
            </a:xfrm>
            <a:custGeom>
              <a:avLst/>
              <a:gdLst/>
              <a:ahLst/>
              <a:cxnLst/>
              <a:rect l="l" t="t" r="r" b="b"/>
              <a:pathLst>
                <a:path w="17911" h="28069" extrusionOk="0">
                  <a:moveTo>
                    <a:pt x="3911" y="1"/>
                  </a:moveTo>
                  <a:lnTo>
                    <a:pt x="0" y="2216"/>
                  </a:lnTo>
                  <a:lnTo>
                    <a:pt x="0" y="7148"/>
                  </a:lnTo>
                  <a:lnTo>
                    <a:pt x="3911" y="7148"/>
                  </a:lnTo>
                  <a:cubicBezTo>
                    <a:pt x="7690" y="7148"/>
                    <a:pt x="10764" y="10237"/>
                    <a:pt x="10764" y="14035"/>
                  </a:cubicBezTo>
                  <a:cubicBezTo>
                    <a:pt x="10764" y="17832"/>
                    <a:pt x="7690" y="20922"/>
                    <a:pt x="3911" y="20922"/>
                  </a:cubicBezTo>
                  <a:lnTo>
                    <a:pt x="0" y="20922"/>
                  </a:lnTo>
                  <a:lnTo>
                    <a:pt x="0" y="24556"/>
                  </a:lnTo>
                  <a:lnTo>
                    <a:pt x="1695" y="28069"/>
                  </a:lnTo>
                  <a:lnTo>
                    <a:pt x="3911" y="28069"/>
                  </a:lnTo>
                  <a:cubicBezTo>
                    <a:pt x="11634" y="28069"/>
                    <a:pt x="17911" y="21769"/>
                    <a:pt x="17911" y="14029"/>
                  </a:cubicBezTo>
                  <a:cubicBezTo>
                    <a:pt x="17911" y="6288"/>
                    <a:pt x="11634" y="1"/>
                    <a:pt x="3911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6381;p63">
              <a:extLst>
                <a:ext uri="{FF2B5EF4-FFF2-40B4-BE49-F238E27FC236}">
                  <a16:creationId xmlns="" xmlns:a16="http://schemas.microsoft.com/office/drawing/2014/main" id="{061BD801-35B5-4AF6-8041-EA6FC345E206}"/>
                </a:ext>
              </a:extLst>
            </p:cNvPr>
            <p:cNvSpPr/>
            <p:nvPr/>
          </p:nvSpPr>
          <p:spPr>
            <a:xfrm>
              <a:off x="5948938" y="3901450"/>
              <a:ext cx="234250" cy="702025"/>
            </a:xfrm>
            <a:custGeom>
              <a:avLst/>
              <a:gdLst/>
              <a:ahLst/>
              <a:cxnLst/>
              <a:rect l="l" t="t" r="r" b="b"/>
              <a:pathLst>
                <a:path w="9370" h="28081" extrusionOk="0">
                  <a:moveTo>
                    <a:pt x="3577" y="1"/>
                  </a:moveTo>
                  <a:cubicBezTo>
                    <a:pt x="1600" y="1"/>
                    <a:pt x="0" y="1601"/>
                    <a:pt x="0" y="3577"/>
                  </a:cubicBezTo>
                  <a:lnTo>
                    <a:pt x="0" y="24504"/>
                  </a:lnTo>
                  <a:cubicBezTo>
                    <a:pt x="0" y="26480"/>
                    <a:pt x="1600" y="28080"/>
                    <a:pt x="3577" y="28080"/>
                  </a:cubicBezTo>
                  <a:lnTo>
                    <a:pt x="9369" y="28080"/>
                  </a:lnTo>
                  <a:cubicBezTo>
                    <a:pt x="7950" y="26661"/>
                    <a:pt x="7153" y="24735"/>
                    <a:pt x="7153" y="22730"/>
                  </a:cubicBezTo>
                  <a:lnTo>
                    <a:pt x="7153" y="5351"/>
                  </a:lnTo>
                  <a:cubicBezTo>
                    <a:pt x="7153" y="3346"/>
                    <a:pt x="7950" y="1418"/>
                    <a:pt x="9369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6382;p63">
              <a:extLst>
                <a:ext uri="{FF2B5EF4-FFF2-40B4-BE49-F238E27FC236}">
                  <a16:creationId xmlns="" xmlns:a16="http://schemas.microsoft.com/office/drawing/2014/main" id="{22100E6F-0D5E-4AF3-A58D-5F0D8BC6AF20}"/>
                </a:ext>
              </a:extLst>
            </p:cNvPr>
            <p:cNvSpPr/>
            <p:nvPr/>
          </p:nvSpPr>
          <p:spPr>
            <a:xfrm>
              <a:off x="6031013" y="4002725"/>
              <a:ext cx="83075" cy="66075"/>
            </a:xfrm>
            <a:custGeom>
              <a:avLst/>
              <a:gdLst/>
              <a:ahLst/>
              <a:cxnLst/>
              <a:rect l="l" t="t" r="r" b="b"/>
              <a:pathLst>
                <a:path w="3323" h="2643" extrusionOk="0">
                  <a:moveTo>
                    <a:pt x="1662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2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6383;p63">
              <a:extLst>
                <a:ext uri="{FF2B5EF4-FFF2-40B4-BE49-F238E27FC236}">
                  <a16:creationId xmlns="" xmlns:a16="http://schemas.microsoft.com/office/drawing/2014/main" id="{1AD5E28D-B0C1-4DF5-9896-86F95FA55363}"/>
                </a:ext>
              </a:extLst>
            </p:cNvPr>
            <p:cNvSpPr/>
            <p:nvPr/>
          </p:nvSpPr>
          <p:spPr>
            <a:xfrm>
              <a:off x="6255713" y="4002725"/>
              <a:ext cx="83100" cy="66075"/>
            </a:xfrm>
            <a:custGeom>
              <a:avLst/>
              <a:gdLst/>
              <a:ahLst/>
              <a:cxnLst/>
              <a:rect l="l" t="t" r="r" b="b"/>
              <a:pathLst>
                <a:path w="3324" h="2643" extrusionOk="0">
                  <a:moveTo>
                    <a:pt x="1661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1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1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6384;p63">
              <a:extLst>
                <a:ext uri="{FF2B5EF4-FFF2-40B4-BE49-F238E27FC236}">
                  <a16:creationId xmlns="" xmlns:a16="http://schemas.microsoft.com/office/drawing/2014/main" id="{26B19658-31BB-4913-BE1F-A7BA00FF7295}"/>
                </a:ext>
              </a:extLst>
            </p:cNvPr>
            <p:cNvSpPr/>
            <p:nvPr/>
          </p:nvSpPr>
          <p:spPr>
            <a:xfrm>
              <a:off x="6086088" y="3976475"/>
              <a:ext cx="21225" cy="38150"/>
            </a:xfrm>
            <a:custGeom>
              <a:avLst/>
              <a:gdLst/>
              <a:ahLst/>
              <a:cxnLst/>
              <a:rect l="l" t="t" r="r" b="b"/>
              <a:pathLst>
                <a:path w="849" h="1526" extrusionOk="0">
                  <a:moveTo>
                    <a:pt x="425" y="0"/>
                  </a:moveTo>
                  <a:cubicBezTo>
                    <a:pt x="193" y="0"/>
                    <a:pt x="1" y="191"/>
                    <a:pt x="1" y="424"/>
                  </a:cubicBezTo>
                  <a:lnTo>
                    <a:pt x="1" y="1102"/>
                  </a:lnTo>
                  <a:cubicBezTo>
                    <a:pt x="1" y="1333"/>
                    <a:pt x="193" y="1526"/>
                    <a:pt x="425" y="1526"/>
                  </a:cubicBezTo>
                  <a:cubicBezTo>
                    <a:pt x="657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6385;p63">
              <a:extLst>
                <a:ext uri="{FF2B5EF4-FFF2-40B4-BE49-F238E27FC236}">
                  <a16:creationId xmlns="" xmlns:a16="http://schemas.microsoft.com/office/drawing/2014/main" id="{99767069-57B4-4125-BA68-32486854D597}"/>
                </a:ext>
              </a:extLst>
            </p:cNvPr>
            <p:cNvSpPr/>
            <p:nvPr/>
          </p:nvSpPr>
          <p:spPr>
            <a:xfrm>
              <a:off x="6262513" y="3976475"/>
              <a:ext cx="21200" cy="38150"/>
            </a:xfrm>
            <a:custGeom>
              <a:avLst/>
              <a:gdLst/>
              <a:ahLst/>
              <a:cxnLst/>
              <a:rect l="l" t="t" r="r" b="b"/>
              <a:pathLst>
                <a:path w="848" h="1526" extrusionOk="0">
                  <a:moveTo>
                    <a:pt x="424" y="0"/>
                  </a:moveTo>
                  <a:cubicBezTo>
                    <a:pt x="193" y="0"/>
                    <a:pt x="0" y="191"/>
                    <a:pt x="0" y="424"/>
                  </a:cubicBezTo>
                  <a:lnTo>
                    <a:pt x="0" y="1102"/>
                  </a:lnTo>
                  <a:cubicBezTo>
                    <a:pt x="0" y="1333"/>
                    <a:pt x="193" y="1526"/>
                    <a:pt x="424" y="1526"/>
                  </a:cubicBezTo>
                  <a:cubicBezTo>
                    <a:pt x="655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6386;p63">
              <a:extLst>
                <a:ext uri="{FF2B5EF4-FFF2-40B4-BE49-F238E27FC236}">
                  <a16:creationId xmlns="" xmlns:a16="http://schemas.microsoft.com/office/drawing/2014/main" id="{C5DB8308-E90C-4D6F-952A-EFFA206085EF}"/>
                </a:ext>
              </a:extLst>
            </p:cNvPr>
            <p:cNvSpPr/>
            <p:nvPr/>
          </p:nvSpPr>
          <p:spPr>
            <a:xfrm>
              <a:off x="6149763" y="3992750"/>
              <a:ext cx="70250" cy="31825"/>
            </a:xfrm>
            <a:custGeom>
              <a:avLst/>
              <a:gdLst/>
              <a:ahLst/>
              <a:cxnLst/>
              <a:rect l="l" t="t" r="r" b="b"/>
              <a:pathLst>
                <a:path w="2810" h="1273" extrusionOk="0">
                  <a:moveTo>
                    <a:pt x="474" y="1"/>
                  </a:moveTo>
                  <a:cubicBezTo>
                    <a:pt x="374" y="1"/>
                    <a:pt x="273" y="35"/>
                    <a:pt x="193" y="105"/>
                  </a:cubicBezTo>
                  <a:cubicBezTo>
                    <a:pt x="16" y="257"/>
                    <a:pt x="0" y="528"/>
                    <a:pt x="153" y="704"/>
                  </a:cubicBezTo>
                  <a:cubicBezTo>
                    <a:pt x="483" y="1083"/>
                    <a:pt x="942" y="1272"/>
                    <a:pt x="1402" y="1272"/>
                  </a:cubicBezTo>
                  <a:cubicBezTo>
                    <a:pt x="1861" y="1272"/>
                    <a:pt x="2320" y="1083"/>
                    <a:pt x="2650" y="704"/>
                  </a:cubicBezTo>
                  <a:cubicBezTo>
                    <a:pt x="2810" y="528"/>
                    <a:pt x="2787" y="263"/>
                    <a:pt x="2613" y="105"/>
                  </a:cubicBezTo>
                  <a:cubicBezTo>
                    <a:pt x="2532" y="35"/>
                    <a:pt x="2431" y="1"/>
                    <a:pt x="2331" y="1"/>
                  </a:cubicBezTo>
                  <a:cubicBezTo>
                    <a:pt x="2213" y="1"/>
                    <a:pt x="2095" y="49"/>
                    <a:pt x="2013" y="144"/>
                  </a:cubicBezTo>
                  <a:cubicBezTo>
                    <a:pt x="1852" y="330"/>
                    <a:pt x="1627" y="424"/>
                    <a:pt x="1403" y="424"/>
                  </a:cubicBezTo>
                  <a:cubicBezTo>
                    <a:pt x="1178" y="424"/>
                    <a:pt x="953" y="330"/>
                    <a:pt x="792" y="144"/>
                  </a:cubicBezTo>
                  <a:cubicBezTo>
                    <a:pt x="709" y="49"/>
                    <a:pt x="592" y="1"/>
                    <a:pt x="4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6387;p63">
              <a:extLst>
                <a:ext uri="{FF2B5EF4-FFF2-40B4-BE49-F238E27FC236}">
                  <a16:creationId xmlns="" xmlns:a16="http://schemas.microsoft.com/office/drawing/2014/main" id="{9A86B06D-5A12-489D-A0C9-9455A0F21175}"/>
                </a:ext>
              </a:extLst>
            </p:cNvPr>
            <p:cNvSpPr/>
            <p:nvPr/>
          </p:nvSpPr>
          <p:spPr>
            <a:xfrm>
              <a:off x="6438238" y="4392600"/>
              <a:ext cx="218375" cy="210900"/>
            </a:xfrm>
            <a:custGeom>
              <a:avLst/>
              <a:gdLst/>
              <a:ahLst/>
              <a:cxnLst/>
              <a:rect l="l" t="t" r="r" b="b"/>
              <a:pathLst>
                <a:path w="8735" h="8436" extrusionOk="0">
                  <a:moveTo>
                    <a:pt x="5349" y="1"/>
                  </a:moveTo>
                  <a:cubicBezTo>
                    <a:pt x="5248" y="1"/>
                    <a:pt x="5147" y="6"/>
                    <a:pt x="5045" y="16"/>
                  </a:cubicBezTo>
                  <a:lnTo>
                    <a:pt x="3497" y="168"/>
                  </a:lnTo>
                  <a:lnTo>
                    <a:pt x="242" y="3423"/>
                  </a:lnTo>
                  <a:lnTo>
                    <a:pt x="90" y="4971"/>
                  </a:lnTo>
                  <a:cubicBezTo>
                    <a:pt x="1" y="5863"/>
                    <a:pt x="317" y="6755"/>
                    <a:pt x="953" y="7389"/>
                  </a:cubicBezTo>
                  <a:lnTo>
                    <a:pt x="1326" y="7762"/>
                  </a:lnTo>
                  <a:cubicBezTo>
                    <a:pt x="1775" y="8211"/>
                    <a:pt x="2364" y="8435"/>
                    <a:pt x="2953" y="8435"/>
                  </a:cubicBezTo>
                  <a:cubicBezTo>
                    <a:pt x="3542" y="8435"/>
                    <a:pt x="4131" y="8211"/>
                    <a:pt x="4581" y="7762"/>
                  </a:cubicBezTo>
                  <a:lnTo>
                    <a:pt x="7837" y="4508"/>
                  </a:lnTo>
                  <a:cubicBezTo>
                    <a:pt x="8735" y="3608"/>
                    <a:pt x="8735" y="2152"/>
                    <a:pt x="7837" y="1253"/>
                  </a:cubicBezTo>
                  <a:lnTo>
                    <a:pt x="7464" y="879"/>
                  </a:lnTo>
                  <a:cubicBezTo>
                    <a:pt x="6897" y="313"/>
                    <a:pt x="6136" y="1"/>
                    <a:pt x="5349" y="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6388;p63">
              <a:extLst>
                <a:ext uri="{FF2B5EF4-FFF2-40B4-BE49-F238E27FC236}">
                  <a16:creationId xmlns="" xmlns:a16="http://schemas.microsoft.com/office/drawing/2014/main" id="{8A2B82A8-BE75-4F3B-9F3D-77AF2FE93DC2}"/>
                </a:ext>
              </a:extLst>
            </p:cNvPr>
            <p:cNvSpPr/>
            <p:nvPr/>
          </p:nvSpPr>
          <p:spPr>
            <a:xfrm>
              <a:off x="6367613" y="4325725"/>
              <a:ext cx="266600" cy="260950"/>
            </a:xfrm>
            <a:custGeom>
              <a:avLst/>
              <a:gdLst/>
              <a:ahLst/>
              <a:cxnLst/>
              <a:rect l="l" t="t" r="r" b="b"/>
              <a:pathLst>
                <a:path w="10664" h="10438" extrusionOk="0">
                  <a:moveTo>
                    <a:pt x="5782" y="0"/>
                  </a:moveTo>
                  <a:cubicBezTo>
                    <a:pt x="5193" y="0"/>
                    <a:pt x="4604" y="224"/>
                    <a:pt x="4154" y="673"/>
                  </a:cubicBezTo>
                  <a:lnTo>
                    <a:pt x="898" y="3928"/>
                  </a:lnTo>
                  <a:cubicBezTo>
                    <a:pt x="0" y="4826"/>
                    <a:pt x="0" y="6283"/>
                    <a:pt x="898" y="7183"/>
                  </a:cubicBezTo>
                  <a:lnTo>
                    <a:pt x="4154" y="10437"/>
                  </a:lnTo>
                  <a:cubicBezTo>
                    <a:pt x="3254" y="9538"/>
                    <a:pt x="3254" y="8074"/>
                    <a:pt x="4154" y="7183"/>
                  </a:cubicBezTo>
                  <a:lnTo>
                    <a:pt x="7409" y="3928"/>
                  </a:lnTo>
                  <a:cubicBezTo>
                    <a:pt x="7858" y="3479"/>
                    <a:pt x="8447" y="3255"/>
                    <a:pt x="9036" y="3255"/>
                  </a:cubicBezTo>
                  <a:cubicBezTo>
                    <a:pt x="9625" y="3255"/>
                    <a:pt x="10214" y="3479"/>
                    <a:pt x="10664" y="3928"/>
                  </a:cubicBezTo>
                  <a:lnTo>
                    <a:pt x="7409" y="673"/>
                  </a:lnTo>
                  <a:cubicBezTo>
                    <a:pt x="6960" y="224"/>
                    <a:pt x="6371" y="0"/>
                    <a:pt x="57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6389;p63">
              <a:extLst>
                <a:ext uri="{FF2B5EF4-FFF2-40B4-BE49-F238E27FC236}">
                  <a16:creationId xmlns="" xmlns:a16="http://schemas.microsoft.com/office/drawing/2014/main" id="{D1AEC2F0-587E-4501-B4D4-94AF93D57DCB}"/>
                </a:ext>
              </a:extLst>
            </p:cNvPr>
            <p:cNvSpPr/>
            <p:nvPr/>
          </p:nvSpPr>
          <p:spPr>
            <a:xfrm>
              <a:off x="6497563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8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8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6390;p63">
              <a:extLst>
                <a:ext uri="{FF2B5EF4-FFF2-40B4-BE49-F238E27FC236}">
                  <a16:creationId xmlns="" xmlns:a16="http://schemas.microsoft.com/office/drawing/2014/main" id="{65863C56-6DA1-49F5-8970-C0517BB713CA}"/>
                </a:ext>
              </a:extLst>
            </p:cNvPr>
            <p:cNvSpPr/>
            <p:nvPr/>
          </p:nvSpPr>
          <p:spPr>
            <a:xfrm>
              <a:off x="6497563" y="4368675"/>
              <a:ext cx="28825" cy="28875"/>
            </a:xfrm>
            <a:custGeom>
              <a:avLst/>
              <a:gdLst/>
              <a:ahLst/>
              <a:cxnLst/>
              <a:rect l="l" t="t" r="r" b="b"/>
              <a:pathLst>
                <a:path w="1153" h="1155" extrusionOk="0">
                  <a:moveTo>
                    <a:pt x="576" y="1"/>
                  </a:moveTo>
                  <a:cubicBezTo>
                    <a:pt x="259" y="1"/>
                    <a:pt x="0" y="259"/>
                    <a:pt x="0" y="577"/>
                  </a:cubicBezTo>
                  <a:cubicBezTo>
                    <a:pt x="0" y="896"/>
                    <a:pt x="259" y="1154"/>
                    <a:pt x="576" y="1154"/>
                  </a:cubicBezTo>
                  <a:cubicBezTo>
                    <a:pt x="895" y="1154"/>
                    <a:pt x="1152" y="896"/>
                    <a:pt x="1152" y="577"/>
                  </a:cubicBezTo>
                  <a:cubicBezTo>
                    <a:pt x="1152" y="259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6391;p63">
              <a:extLst>
                <a:ext uri="{FF2B5EF4-FFF2-40B4-BE49-F238E27FC236}">
                  <a16:creationId xmlns="" xmlns:a16="http://schemas.microsoft.com/office/drawing/2014/main" id="{26DF00F0-87B6-4510-AE41-DC51C2573C77}"/>
                </a:ext>
              </a:extLst>
            </p:cNvPr>
            <p:cNvSpPr/>
            <p:nvPr/>
          </p:nvSpPr>
          <p:spPr>
            <a:xfrm>
              <a:off x="6416188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7" y="0"/>
                  </a:moveTo>
                  <a:cubicBezTo>
                    <a:pt x="258" y="0"/>
                    <a:pt x="1" y="259"/>
                    <a:pt x="1" y="578"/>
                  </a:cubicBezTo>
                  <a:cubicBezTo>
                    <a:pt x="1" y="895"/>
                    <a:pt x="258" y="1154"/>
                    <a:pt x="577" y="1154"/>
                  </a:cubicBezTo>
                  <a:cubicBezTo>
                    <a:pt x="896" y="1154"/>
                    <a:pt x="1153" y="895"/>
                    <a:pt x="1153" y="578"/>
                  </a:cubicBezTo>
                  <a:cubicBezTo>
                    <a:pt x="1153" y="259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6392;p63">
              <a:extLst>
                <a:ext uri="{FF2B5EF4-FFF2-40B4-BE49-F238E27FC236}">
                  <a16:creationId xmlns="" xmlns:a16="http://schemas.microsoft.com/office/drawing/2014/main" id="{3ABEE158-FE6E-4124-9F82-19942A7ABBB0}"/>
                </a:ext>
              </a:extLst>
            </p:cNvPr>
            <p:cNvSpPr/>
            <p:nvPr/>
          </p:nvSpPr>
          <p:spPr>
            <a:xfrm>
              <a:off x="6497563" y="4531525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6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6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8097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p73"/>
          <p:cNvSpPr/>
          <p:nvPr/>
        </p:nvSpPr>
        <p:spPr>
          <a:xfrm>
            <a:off x="263003" y="720000"/>
            <a:ext cx="1755288" cy="1755216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" name="Google Shape;252;p35">
            <a:extLst>
              <a:ext uri="{FF2B5EF4-FFF2-40B4-BE49-F238E27FC236}">
                <a16:creationId xmlns="" xmlns:a16="http://schemas.microsoft.com/office/drawing/2014/main" id="{38CFE76C-E58D-4F33-9090-9EBACB25168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86000" y="228600"/>
            <a:ext cx="84432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3: 128 </a:t>
            </a:r>
            <a:r>
              <a:rPr lang="en-US" sz="40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r>
              <a:rPr lang="en-US" sz="4000" dirty="0" smtClean="0">
                <a:latin typeface="Calibri" panose="020F0502020204030204" pitchFamily="34" charset="0"/>
                <a:cs typeface="Calibri" panose="020F0502020204030204" pitchFamily="34" charset="0"/>
              </a:rPr>
              <a:t>= 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.......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......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giây</a:t>
            </a:r>
            <a:endParaRPr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Rounded Rectangle 13">
            <a:extLst>
              <a:ext uri="{FF2B5EF4-FFF2-40B4-BE49-F238E27FC236}">
                <a16:creationId xmlns="" xmlns:a16="http://schemas.microsoft.com/office/drawing/2014/main" id="{8332862E-7904-42DD-B084-6F897C18F6DD}"/>
              </a:ext>
            </a:extLst>
          </p:cNvPr>
          <p:cNvSpPr/>
          <p:nvPr/>
        </p:nvSpPr>
        <p:spPr>
          <a:xfrm>
            <a:off x="7518379" y="3992958"/>
            <a:ext cx="3465595" cy="914400"/>
          </a:xfrm>
          <a:prstGeom prst="roundRect">
            <a:avLst/>
          </a:prstGeom>
          <a:solidFill>
            <a:srgbClr val="F6DB35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FFFF"/>
                </a:solidFill>
                <a:latin typeface="#9Slide03 AmpleSoft Bold" pitchFamily="2" charset="0"/>
              </a:rPr>
              <a:t>10 phút 28 giây</a:t>
            </a:r>
            <a:endParaRPr lang="en-US" sz="3200" b="1" dirty="0">
              <a:solidFill>
                <a:srgbClr val="FFFFFF"/>
              </a:solidFill>
              <a:latin typeface="#9Slide03 AmpleSoft Bold" pitchFamily="2" charset="0"/>
            </a:endParaRPr>
          </a:p>
        </p:txBody>
      </p:sp>
      <p:sp>
        <p:nvSpPr>
          <p:cNvPr id="32" name="Rounded Rectangle 14">
            <a:extLst>
              <a:ext uri="{FF2B5EF4-FFF2-40B4-BE49-F238E27FC236}">
                <a16:creationId xmlns="" xmlns:a16="http://schemas.microsoft.com/office/drawing/2014/main" id="{DA93B6C7-FBFA-4FA0-8E53-1E7D8C05A5DE}"/>
              </a:ext>
            </a:extLst>
          </p:cNvPr>
          <p:cNvSpPr/>
          <p:nvPr/>
        </p:nvSpPr>
        <p:spPr>
          <a:xfrm>
            <a:off x="7452529" y="2365770"/>
            <a:ext cx="3465595" cy="914400"/>
          </a:xfrm>
          <a:prstGeom prst="roundRect">
            <a:avLst/>
          </a:prstGeom>
          <a:solidFill>
            <a:srgbClr val="4C94F6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FFFF"/>
                </a:solidFill>
                <a:latin typeface="#9Slide03 AmpleSoft Bold" pitchFamily="2" charset="0"/>
              </a:rPr>
              <a:t>12 phút 8 giây</a:t>
            </a:r>
            <a:endParaRPr lang="en-US" sz="3200" b="1" dirty="0">
              <a:solidFill>
                <a:srgbClr val="FFFFFF"/>
              </a:solidFill>
              <a:latin typeface="#9Slide03 AmpleSoft Bold" pitchFamily="2" charset="0"/>
            </a:endParaRPr>
          </a:p>
        </p:txBody>
      </p:sp>
      <p:sp>
        <p:nvSpPr>
          <p:cNvPr id="33" name="Rounded Rectangle 15">
            <a:extLst>
              <a:ext uri="{FF2B5EF4-FFF2-40B4-BE49-F238E27FC236}">
                <a16:creationId xmlns="" xmlns:a16="http://schemas.microsoft.com/office/drawing/2014/main" id="{058663AB-5AAE-4D94-AB4C-6A4FD0B677C8}"/>
              </a:ext>
            </a:extLst>
          </p:cNvPr>
          <p:cNvSpPr/>
          <p:nvPr/>
        </p:nvSpPr>
        <p:spPr>
          <a:xfrm>
            <a:off x="2606318" y="3992958"/>
            <a:ext cx="3465595" cy="914400"/>
          </a:xfrm>
          <a:prstGeom prst="roundRect">
            <a:avLst/>
          </a:prstGeom>
          <a:solidFill>
            <a:srgbClr val="EE5454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FFFF"/>
                </a:solidFill>
                <a:latin typeface="#9Slide03 AmpleSoft Bold" pitchFamily="2" charset="0"/>
              </a:rPr>
              <a:t>2 phút 8 giây</a:t>
            </a:r>
            <a:endParaRPr lang="en-US" sz="3200" b="1" dirty="0">
              <a:solidFill>
                <a:srgbClr val="FFFFFF"/>
              </a:solidFill>
              <a:latin typeface="#9Slide03 AmpleSoft Bold" pitchFamily="2" charset="0"/>
            </a:endParaRPr>
          </a:p>
        </p:txBody>
      </p:sp>
      <p:sp>
        <p:nvSpPr>
          <p:cNvPr id="34" name="Rounded Rectangle 16">
            <a:extLst>
              <a:ext uri="{FF2B5EF4-FFF2-40B4-BE49-F238E27FC236}">
                <a16:creationId xmlns="" xmlns:a16="http://schemas.microsoft.com/office/drawing/2014/main" id="{7651DC9A-85CC-4EF2-996C-CAB2C39583FD}"/>
              </a:ext>
            </a:extLst>
          </p:cNvPr>
          <p:cNvSpPr/>
          <p:nvPr/>
        </p:nvSpPr>
        <p:spPr>
          <a:xfrm>
            <a:off x="2589275" y="2330340"/>
            <a:ext cx="3465595" cy="914400"/>
          </a:xfrm>
          <a:prstGeom prst="roundRect">
            <a:avLst/>
          </a:prstGeom>
          <a:solidFill>
            <a:srgbClr val="FF9F0F"/>
          </a:solidFill>
          <a:ln>
            <a:solidFill>
              <a:schemeClr val="tx1">
                <a:lumMod val="95000"/>
                <a:lumOff val="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FFFF"/>
                </a:solidFill>
                <a:latin typeface="#9Slide03 AmpleSoft Bold" pitchFamily="2" charset="0"/>
              </a:rPr>
              <a:t>1 phút 28 giây</a:t>
            </a:r>
            <a:endParaRPr lang="en-US" sz="3200" b="1" dirty="0">
              <a:solidFill>
                <a:srgbClr val="FFFFFF"/>
              </a:solidFill>
              <a:latin typeface="#9Slide03 AmpleSoft Bold" pitchFamily="2" charset="0"/>
            </a:endParaRPr>
          </a:p>
        </p:txBody>
      </p:sp>
      <p:grpSp>
        <p:nvGrpSpPr>
          <p:cNvPr id="35" name="Google Shape;6759;p63">
            <a:extLst>
              <a:ext uri="{FF2B5EF4-FFF2-40B4-BE49-F238E27FC236}">
                <a16:creationId xmlns="" xmlns:a16="http://schemas.microsoft.com/office/drawing/2014/main" id="{103E42EC-E0FD-4AC3-A78A-A23D1C36B17E}"/>
              </a:ext>
            </a:extLst>
          </p:cNvPr>
          <p:cNvGrpSpPr/>
          <p:nvPr/>
        </p:nvGrpSpPr>
        <p:grpSpPr>
          <a:xfrm>
            <a:off x="1828800" y="2057400"/>
            <a:ext cx="1210258" cy="1187340"/>
            <a:chOff x="6897400" y="3081200"/>
            <a:chExt cx="653225" cy="702100"/>
          </a:xfrm>
        </p:grpSpPr>
        <p:sp>
          <p:nvSpPr>
            <p:cNvPr id="36" name="Google Shape;6760;p63">
              <a:extLst>
                <a:ext uri="{FF2B5EF4-FFF2-40B4-BE49-F238E27FC236}">
                  <a16:creationId xmlns="" xmlns:a16="http://schemas.microsoft.com/office/drawing/2014/main" id="{08D610E0-DF1D-455E-883B-FF56B518AEA4}"/>
                </a:ext>
              </a:extLst>
            </p:cNvPr>
            <p:cNvSpPr/>
            <p:nvPr/>
          </p:nvSpPr>
          <p:spPr>
            <a:xfrm>
              <a:off x="7054775" y="3516100"/>
              <a:ext cx="279725" cy="178775"/>
            </a:xfrm>
            <a:custGeom>
              <a:avLst/>
              <a:gdLst/>
              <a:ahLst/>
              <a:cxnLst/>
              <a:rect l="l" t="t" r="r" b="b"/>
              <a:pathLst>
                <a:path w="11189" h="7151" extrusionOk="0">
                  <a:moveTo>
                    <a:pt x="1" y="0"/>
                  </a:moveTo>
                  <a:lnTo>
                    <a:pt x="1" y="7150"/>
                  </a:lnTo>
                  <a:lnTo>
                    <a:pt x="11188" y="7150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6761;p63">
              <a:extLst>
                <a:ext uri="{FF2B5EF4-FFF2-40B4-BE49-F238E27FC236}">
                  <a16:creationId xmlns="" xmlns:a16="http://schemas.microsoft.com/office/drawing/2014/main" id="{66D18ACC-724B-4FBB-AB2E-155080E3652F}"/>
                </a:ext>
              </a:extLst>
            </p:cNvPr>
            <p:cNvSpPr/>
            <p:nvPr/>
          </p:nvSpPr>
          <p:spPr>
            <a:xfrm>
              <a:off x="7162050" y="3139250"/>
              <a:ext cx="329850" cy="644050"/>
            </a:xfrm>
            <a:custGeom>
              <a:avLst/>
              <a:gdLst/>
              <a:ahLst/>
              <a:cxnLst/>
              <a:rect l="l" t="t" r="r" b="b"/>
              <a:pathLst>
                <a:path w="13194" h="25762" extrusionOk="0">
                  <a:moveTo>
                    <a:pt x="0" y="1"/>
                  </a:moveTo>
                  <a:lnTo>
                    <a:pt x="0" y="10134"/>
                  </a:lnTo>
                  <a:lnTo>
                    <a:pt x="1306" y="11438"/>
                  </a:lnTo>
                  <a:lnTo>
                    <a:pt x="5807" y="23441"/>
                  </a:lnTo>
                  <a:cubicBezTo>
                    <a:pt x="6346" y="24874"/>
                    <a:pt x="7707" y="25762"/>
                    <a:pt x="9155" y="25762"/>
                  </a:cubicBezTo>
                  <a:cubicBezTo>
                    <a:pt x="9572" y="25762"/>
                    <a:pt x="9997" y="25689"/>
                    <a:pt x="10410" y="25533"/>
                  </a:cubicBezTo>
                  <a:cubicBezTo>
                    <a:pt x="12257" y="24837"/>
                    <a:pt x="13194" y="22776"/>
                    <a:pt x="12502" y="20929"/>
                  </a:cubicBezTo>
                  <a:lnTo>
                    <a:pt x="4652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6762;p63">
              <a:extLst>
                <a:ext uri="{FF2B5EF4-FFF2-40B4-BE49-F238E27FC236}">
                  <a16:creationId xmlns="" xmlns:a16="http://schemas.microsoft.com/office/drawing/2014/main" id="{E51C28E8-F647-4817-85CE-643DC59A299A}"/>
                </a:ext>
              </a:extLst>
            </p:cNvPr>
            <p:cNvSpPr/>
            <p:nvPr/>
          </p:nvSpPr>
          <p:spPr>
            <a:xfrm>
              <a:off x="6897400" y="3081200"/>
              <a:ext cx="380975" cy="702075"/>
            </a:xfrm>
            <a:custGeom>
              <a:avLst/>
              <a:gdLst/>
              <a:ahLst/>
              <a:cxnLst/>
              <a:rect l="l" t="t" r="r" b="b"/>
              <a:pathLst>
                <a:path w="15239" h="28083" extrusionOk="0">
                  <a:moveTo>
                    <a:pt x="11890" y="0"/>
                  </a:moveTo>
                  <a:cubicBezTo>
                    <a:pt x="10398" y="0"/>
                    <a:pt x="9065" y="925"/>
                    <a:pt x="8541" y="2320"/>
                  </a:cubicBezTo>
                  <a:lnTo>
                    <a:pt x="694" y="23251"/>
                  </a:lnTo>
                  <a:cubicBezTo>
                    <a:pt x="1" y="25099"/>
                    <a:pt x="938" y="27160"/>
                    <a:pt x="2785" y="27854"/>
                  </a:cubicBezTo>
                  <a:cubicBezTo>
                    <a:pt x="3199" y="28009"/>
                    <a:pt x="3623" y="28082"/>
                    <a:pt x="4039" y="28082"/>
                  </a:cubicBezTo>
                  <a:cubicBezTo>
                    <a:pt x="5487" y="28082"/>
                    <a:pt x="6850" y="27197"/>
                    <a:pt x="7389" y="25763"/>
                  </a:cubicBezTo>
                  <a:lnTo>
                    <a:pt x="11890" y="13758"/>
                  </a:lnTo>
                  <a:lnTo>
                    <a:pt x="11890" y="10475"/>
                  </a:lnTo>
                  <a:cubicBezTo>
                    <a:pt x="11890" y="7423"/>
                    <a:pt x="13092" y="4493"/>
                    <a:pt x="15238" y="2323"/>
                  </a:cubicBezTo>
                  <a:cubicBezTo>
                    <a:pt x="14715" y="925"/>
                    <a:pt x="13381" y="0"/>
                    <a:pt x="11890" y="0"/>
                  </a:cubicBez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6763;p63">
              <a:extLst>
                <a:ext uri="{FF2B5EF4-FFF2-40B4-BE49-F238E27FC236}">
                  <a16:creationId xmlns="" xmlns:a16="http://schemas.microsoft.com/office/drawing/2014/main" id="{C20C95DC-78BF-4A3D-94BB-500D9B87FB36}"/>
                </a:ext>
              </a:extLst>
            </p:cNvPr>
            <p:cNvSpPr/>
            <p:nvPr/>
          </p:nvSpPr>
          <p:spPr>
            <a:xfrm>
              <a:off x="7040825" y="3358075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0"/>
                  </a:moveTo>
                  <a:cubicBezTo>
                    <a:pt x="743" y="0"/>
                    <a:pt x="0" y="592"/>
                    <a:pt x="0" y="1322"/>
                  </a:cubicBezTo>
                  <a:cubicBezTo>
                    <a:pt x="0" y="2053"/>
                    <a:pt x="743" y="2643"/>
                    <a:pt x="1659" y="2643"/>
                  </a:cubicBezTo>
                  <a:cubicBezTo>
                    <a:pt x="2575" y="2643"/>
                    <a:pt x="3318" y="2053"/>
                    <a:pt x="3318" y="1322"/>
                  </a:cubicBezTo>
                  <a:cubicBezTo>
                    <a:pt x="3318" y="592"/>
                    <a:pt x="2575" y="0"/>
                    <a:pt x="1659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6764;p63">
              <a:extLst>
                <a:ext uri="{FF2B5EF4-FFF2-40B4-BE49-F238E27FC236}">
                  <a16:creationId xmlns="" xmlns:a16="http://schemas.microsoft.com/office/drawing/2014/main" id="{9DC6C790-7F2B-4D57-B008-9DA2D7CA1FD1}"/>
                </a:ext>
              </a:extLst>
            </p:cNvPr>
            <p:cNvSpPr/>
            <p:nvPr/>
          </p:nvSpPr>
          <p:spPr>
            <a:xfrm>
              <a:off x="7265550" y="3358075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0"/>
                  </a:moveTo>
                  <a:cubicBezTo>
                    <a:pt x="743" y="0"/>
                    <a:pt x="1" y="592"/>
                    <a:pt x="1" y="1322"/>
                  </a:cubicBezTo>
                  <a:cubicBezTo>
                    <a:pt x="1" y="2053"/>
                    <a:pt x="743" y="2643"/>
                    <a:pt x="1660" y="2643"/>
                  </a:cubicBezTo>
                  <a:cubicBezTo>
                    <a:pt x="2575" y="2643"/>
                    <a:pt x="3319" y="2053"/>
                    <a:pt x="3319" y="1322"/>
                  </a:cubicBezTo>
                  <a:cubicBezTo>
                    <a:pt x="3319" y="592"/>
                    <a:pt x="2575" y="0"/>
                    <a:pt x="1660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6765;p63">
              <a:extLst>
                <a:ext uri="{FF2B5EF4-FFF2-40B4-BE49-F238E27FC236}">
                  <a16:creationId xmlns="" xmlns:a16="http://schemas.microsoft.com/office/drawing/2014/main" id="{8433A627-6532-48FF-AE34-FB42649DD3AC}"/>
                </a:ext>
              </a:extLst>
            </p:cNvPr>
            <p:cNvSpPr/>
            <p:nvPr/>
          </p:nvSpPr>
          <p:spPr>
            <a:xfrm>
              <a:off x="709582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2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2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6766;p63">
              <a:extLst>
                <a:ext uri="{FF2B5EF4-FFF2-40B4-BE49-F238E27FC236}">
                  <a16:creationId xmlns="" xmlns:a16="http://schemas.microsoft.com/office/drawing/2014/main" id="{64645925-5952-4C41-91CA-B6E2BA722C72}"/>
                </a:ext>
              </a:extLst>
            </p:cNvPr>
            <p:cNvSpPr/>
            <p:nvPr/>
          </p:nvSpPr>
          <p:spPr>
            <a:xfrm>
              <a:off x="727227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8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6767;p63">
              <a:extLst>
                <a:ext uri="{FF2B5EF4-FFF2-40B4-BE49-F238E27FC236}">
                  <a16:creationId xmlns="" xmlns:a16="http://schemas.microsoft.com/office/drawing/2014/main" id="{4A683BD6-C1D9-4C0B-A8D1-2A307089109B}"/>
                </a:ext>
              </a:extLst>
            </p:cNvPr>
            <p:cNvSpPr/>
            <p:nvPr/>
          </p:nvSpPr>
          <p:spPr>
            <a:xfrm>
              <a:off x="7159550" y="3348250"/>
              <a:ext cx="70200" cy="31825"/>
            </a:xfrm>
            <a:custGeom>
              <a:avLst/>
              <a:gdLst/>
              <a:ahLst/>
              <a:cxnLst/>
              <a:rect l="l" t="t" r="r" b="b"/>
              <a:pathLst>
                <a:path w="2808" h="1273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6" y="425"/>
                  </a:cubicBezTo>
                  <a:cubicBezTo>
                    <a:pt x="1172" y="425"/>
                    <a:pt x="949" y="323"/>
                    <a:pt x="795" y="146"/>
                  </a:cubicBezTo>
                  <a:cubicBezTo>
                    <a:pt x="711" y="51"/>
                    <a:pt x="592" y="2"/>
                    <a:pt x="474" y="2"/>
                  </a:cubicBezTo>
                  <a:cubicBezTo>
                    <a:pt x="376" y="2"/>
                    <a:pt x="277" y="35"/>
                    <a:pt x="198" y="105"/>
                  </a:cubicBezTo>
                  <a:cubicBezTo>
                    <a:pt x="21" y="260"/>
                    <a:pt x="1" y="527"/>
                    <a:pt x="156" y="704"/>
                  </a:cubicBezTo>
                  <a:cubicBezTo>
                    <a:pt x="472" y="1064"/>
                    <a:pt x="926" y="1272"/>
                    <a:pt x="1406" y="1272"/>
                  </a:cubicBezTo>
                  <a:cubicBezTo>
                    <a:pt x="1885" y="1272"/>
                    <a:pt x="2341" y="1064"/>
                    <a:pt x="2655" y="704"/>
                  </a:cubicBezTo>
                  <a:cubicBezTo>
                    <a:pt x="2807" y="527"/>
                    <a:pt x="2790" y="260"/>
                    <a:pt x="2614" y="105"/>
                  </a:cubicBezTo>
                  <a:cubicBezTo>
                    <a:pt x="2534" y="35"/>
                    <a:pt x="2436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6768;p63">
              <a:extLst>
                <a:ext uri="{FF2B5EF4-FFF2-40B4-BE49-F238E27FC236}">
                  <a16:creationId xmlns="" xmlns:a16="http://schemas.microsoft.com/office/drawing/2014/main" id="{2DF742E0-35E2-436C-B8BC-2B610D73D943}"/>
                </a:ext>
              </a:extLst>
            </p:cNvPr>
            <p:cNvSpPr/>
            <p:nvPr/>
          </p:nvSpPr>
          <p:spPr>
            <a:xfrm>
              <a:off x="7416525" y="3320150"/>
              <a:ext cx="66200" cy="334675"/>
            </a:xfrm>
            <a:custGeom>
              <a:avLst/>
              <a:gdLst/>
              <a:ahLst/>
              <a:cxnLst/>
              <a:rect l="l" t="t" r="r" b="b"/>
              <a:pathLst>
                <a:path w="2648" h="13387" extrusionOk="0">
                  <a:moveTo>
                    <a:pt x="794" y="1"/>
                  </a:moveTo>
                  <a:cubicBezTo>
                    <a:pt x="356" y="1"/>
                    <a:pt x="0" y="357"/>
                    <a:pt x="0" y="795"/>
                  </a:cubicBezTo>
                  <a:lnTo>
                    <a:pt x="0" y="12463"/>
                  </a:lnTo>
                  <a:cubicBezTo>
                    <a:pt x="0" y="12706"/>
                    <a:pt x="98" y="12942"/>
                    <a:pt x="272" y="13117"/>
                  </a:cubicBezTo>
                  <a:cubicBezTo>
                    <a:pt x="445" y="13291"/>
                    <a:pt x="679" y="13387"/>
                    <a:pt x="925" y="13387"/>
                  </a:cubicBezTo>
                  <a:lnTo>
                    <a:pt x="1725" y="13387"/>
                  </a:lnTo>
                  <a:cubicBezTo>
                    <a:pt x="2235" y="13387"/>
                    <a:pt x="2647" y="12975"/>
                    <a:pt x="2647" y="12465"/>
                  </a:cubicBezTo>
                  <a:lnTo>
                    <a:pt x="2647" y="796"/>
                  </a:lnTo>
                  <a:cubicBezTo>
                    <a:pt x="2647" y="357"/>
                    <a:pt x="2292" y="1"/>
                    <a:pt x="1854" y="1"/>
                  </a:cubicBez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6769;p63">
              <a:extLst>
                <a:ext uri="{FF2B5EF4-FFF2-40B4-BE49-F238E27FC236}">
                  <a16:creationId xmlns="" xmlns:a16="http://schemas.microsoft.com/office/drawing/2014/main" id="{2E27390C-6428-40C1-BF67-5FAB58EDD5D3}"/>
                </a:ext>
              </a:extLst>
            </p:cNvPr>
            <p:cNvSpPr/>
            <p:nvPr/>
          </p:nvSpPr>
          <p:spPr>
            <a:xfrm>
              <a:off x="7336825" y="3354875"/>
              <a:ext cx="213800" cy="163575"/>
            </a:xfrm>
            <a:custGeom>
              <a:avLst/>
              <a:gdLst/>
              <a:ahLst/>
              <a:cxnLst/>
              <a:rect l="l" t="t" r="r" b="b"/>
              <a:pathLst>
                <a:path w="8552" h="6543" extrusionOk="0">
                  <a:moveTo>
                    <a:pt x="7577" y="0"/>
                  </a:moveTo>
                  <a:cubicBezTo>
                    <a:pt x="6130" y="391"/>
                    <a:pt x="4802" y="536"/>
                    <a:pt x="3194" y="536"/>
                  </a:cubicBezTo>
                  <a:lnTo>
                    <a:pt x="795" y="536"/>
                  </a:lnTo>
                  <a:cubicBezTo>
                    <a:pt x="267" y="536"/>
                    <a:pt x="1" y="1178"/>
                    <a:pt x="376" y="1553"/>
                  </a:cubicBezTo>
                  <a:lnTo>
                    <a:pt x="2006" y="3183"/>
                  </a:lnTo>
                  <a:lnTo>
                    <a:pt x="2006" y="4903"/>
                  </a:lnTo>
                  <a:cubicBezTo>
                    <a:pt x="2006" y="5560"/>
                    <a:pt x="2539" y="6093"/>
                    <a:pt x="3197" y="6093"/>
                  </a:cubicBezTo>
                  <a:lnTo>
                    <a:pt x="3408" y="6093"/>
                  </a:lnTo>
                  <a:cubicBezTo>
                    <a:pt x="4988" y="6093"/>
                    <a:pt x="6295" y="6263"/>
                    <a:pt x="7576" y="6543"/>
                  </a:cubicBezTo>
                  <a:cubicBezTo>
                    <a:pt x="7967" y="5958"/>
                    <a:pt x="8238" y="5316"/>
                    <a:pt x="8392" y="4637"/>
                  </a:cubicBezTo>
                  <a:cubicBezTo>
                    <a:pt x="8500" y="4167"/>
                    <a:pt x="8551" y="3680"/>
                    <a:pt x="8551" y="3183"/>
                  </a:cubicBezTo>
                  <a:cubicBezTo>
                    <a:pt x="8551" y="2923"/>
                    <a:pt x="8533" y="2669"/>
                    <a:pt x="8498" y="2422"/>
                  </a:cubicBezTo>
                  <a:cubicBezTo>
                    <a:pt x="8376" y="1553"/>
                    <a:pt x="8051" y="744"/>
                    <a:pt x="7577" y="0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6770;p63">
              <a:extLst>
                <a:ext uri="{FF2B5EF4-FFF2-40B4-BE49-F238E27FC236}">
                  <a16:creationId xmlns="" xmlns:a16="http://schemas.microsoft.com/office/drawing/2014/main" id="{174FE3B6-4747-4678-96B5-6BAF0E82CCBD}"/>
                </a:ext>
              </a:extLst>
            </p:cNvPr>
            <p:cNvSpPr/>
            <p:nvPr/>
          </p:nvSpPr>
          <p:spPr>
            <a:xfrm>
              <a:off x="7336825" y="3354900"/>
              <a:ext cx="212475" cy="152350"/>
            </a:xfrm>
            <a:custGeom>
              <a:avLst/>
              <a:gdLst/>
              <a:ahLst/>
              <a:cxnLst/>
              <a:rect l="l" t="t" r="r" b="b"/>
              <a:pathLst>
                <a:path w="8499" h="6094" extrusionOk="0">
                  <a:moveTo>
                    <a:pt x="7577" y="1"/>
                  </a:moveTo>
                  <a:cubicBezTo>
                    <a:pt x="6130" y="392"/>
                    <a:pt x="4802" y="538"/>
                    <a:pt x="3194" y="538"/>
                  </a:cubicBezTo>
                  <a:lnTo>
                    <a:pt x="795" y="538"/>
                  </a:lnTo>
                  <a:cubicBezTo>
                    <a:pt x="267" y="538"/>
                    <a:pt x="1" y="1179"/>
                    <a:pt x="376" y="1554"/>
                  </a:cubicBezTo>
                  <a:lnTo>
                    <a:pt x="2006" y="3184"/>
                  </a:lnTo>
                  <a:lnTo>
                    <a:pt x="2006" y="4904"/>
                  </a:lnTo>
                  <a:cubicBezTo>
                    <a:pt x="2006" y="5561"/>
                    <a:pt x="2539" y="6094"/>
                    <a:pt x="3197" y="6094"/>
                  </a:cubicBezTo>
                  <a:cubicBezTo>
                    <a:pt x="3675" y="4550"/>
                    <a:pt x="4841" y="3317"/>
                    <a:pt x="6354" y="2747"/>
                  </a:cubicBezTo>
                  <a:cubicBezTo>
                    <a:pt x="6949" y="2523"/>
                    <a:pt x="7570" y="2413"/>
                    <a:pt x="8188" y="2413"/>
                  </a:cubicBezTo>
                  <a:cubicBezTo>
                    <a:pt x="8291" y="2413"/>
                    <a:pt x="8395" y="2416"/>
                    <a:pt x="8498" y="2422"/>
                  </a:cubicBezTo>
                  <a:cubicBezTo>
                    <a:pt x="8376" y="1554"/>
                    <a:pt x="8051" y="746"/>
                    <a:pt x="7577" y="1"/>
                  </a:cubicBezTo>
                  <a:close/>
                </a:path>
              </a:pathLst>
            </a:custGeom>
            <a:solidFill>
              <a:srgbClr val="F6DB35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" name="Google Shape;6339;p63">
            <a:extLst>
              <a:ext uri="{FF2B5EF4-FFF2-40B4-BE49-F238E27FC236}">
                <a16:creationId xmlns="" xmlns:a16="http://schemas.microsoft.com/office/drawing/2014/main" id="{EADA4624-097F-46EA-B3DD-DAAD99020342}"/>
              </a:ext>
            </a:extLst>
          </p:cNvPr>
          <p:cNvGrpSpPr/>
          <p:nvPr/>
        </p:nvGrpSpPr>
        <p:grpSpPr>
          <a:xfrm>
            <a:off x="1828800" y="3797764"/>
            <a:ext cx="1324835" cy="1142180"/>
            <a:chOff x="6852538" y="1353400"/>
            <a:chExt cx="711800" cy="702050"/>
          </a:xfrm>
        </p:grpSpPr>
        <p:sp>
          <p:nvSpPr>
            <p:cNvPr id="48" name="Google Shape;6340;p63">
              <a:extLst>
                <a:ext uri="{FF2B5EF4-FFF2-40B4-BE49-F238E27FC236}">
                  <a16:creationId xmlns="" xmlns:a16="http://schemas.microsoft.com/office/drawing/2014/main" id="{559C733D-8E50-41CC-8ADA-215411C19686}"/>
                </a:ext>
              </a:extLst>
            </p:cNvPr>
            <p:cNvSpPr/>
            <p:nvPr/>
          </p:nvSpPr>
          <p:spPr>
            <a:xfrm>
              <a:off x="6941913" y="1353400"/>
              <a:ext cx="386225" cy="351050"/>
            </a:xfrm>
            <a:custGeom>
              <a:avLst/>
              <a:gdLst/>
              <a:ahLst/>
              <a:cxnLst/>
              <a:rect l="l" t="t" r="r" b="b"/>
              <a:pathLst>
                <a:path w="15449" h="14042" extrusionOk="0">
                  <a:moveTo>
                    <a:pt x="1" y="0"/>
                  </a:moveTo>
                  <a:lnTo>
                    <a:pt x="1" y="7150"/>
                  </a:lnTo>
                  <a:lnTo>
                    <a:pt x="6593" y="7150"/>
                  </a:lnTo>
                  <a:cubicBezTo>
                    <a:pt x="7495" y="7150"/>
                    <a:pt x="8258" y="7857"/>
                    <a:pt x="8285" y="8757"/>
                  </a:cubicBezTo>
                  <a:cubicBezTo>
                    <a:pt x="8314" y="9695"/>
                    <a:pt x="7560" y="10465"/>
                    <a:pt x="6629" y="10465"/>
                  </a:cubicBezTo>
                  <a:lnTo>
                    <a:pt x="13710" y="14042"/>
                  </a:lnTo>
                  <a:cubicBezTo>
                    <a:pt x="14803" y="12564"/>
                    <a:pt x="15448" y="10734"/>
                    <a:pt x="15434" y="8755"/>
                  </a:cubicBezTo>
                  <a:cubicBezTo>
                    <a:pt x="15405" y="3897"/>
                    <a:pt x="11399" y="0"/>
                    <a:pt x="6543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6341;p63">
              <a:extLst>
                <a:ext uri="{FF2B5EF4-FFF2-40B4-BE49-F238E27FC236}">
                  <a16:creationId xmlns="" xmlns:a16="http://schemas.microsoft.com/office/drawing/2014/main" id="{8B64E782-AA58-485B-91E6-1711430B2DDC}"/>
                </a:ext>
              </a:extLst>
            </p:cNvPr>
            <p:cNvSpPr/>
            <p:nvPr/>
          </p:nvSpPr>
          <p:spPr>
            <a:xfrm>
              <a:off x="6852538" y="1353400"/>
              <a:ext cx="475275" cy="702050"/>
            </a:xfrm>
            <a:custGeom>
              <a:avLst/>
              <a:gdLst/>
              <a:ahLst/>
              <a:cxnLst/>
              <a:rect l="l" t="t" r="r" b="b"/>
              <a:pathLst>
                <a:path w="19011" h="28082" extrusionOk="0">
                  <a:moveTo>
                    <a:pt x="10204" y="17617"/>
                  </a:moveTo>
                  <a:cubicBezTo>
                    <a:pt x="11118" y="17617"/>
                    <a:pt x="11862" y="18359"/>
                    <a:pt x="11862" y="19273"/>
                  </a:cubicBezTo>
                  <a:cubicBezTo>
                    <a:pt x="11862" y="20187"/>
                    <a:pt x="11118" y="20930"/>
                    <a:pt x="10204" y="20930"/>
                  </a:cubicBezTo>
                  <a:lnTo>
                    <a:pt x="7152" y="20930"/>
                  </a:lnTo>
                  <a:lnTo>
                    <a:pt x="7152" y="17617"/>
                  </a:lnTo>
                  <a:close/>
                  <a:moveTo>
                    <a:pt x="3576" y="0"/>
                  </a:moveTo>
                  <a:cubicBezTo>
                    <a:pt x="1601" y="0"/>
                    <a:pt x="1" y="1602"/>
                    <a:pt x="1" y="3577"/>
                  </a:cubicBezTo>
                  <a:lnTo>
                    <a:pt x="1" y="24505"/>
                  </a:lnTo>
                  <a:cubicBezTo>
                    <a:pt x="1" y="26480"/>
                    <a:pt x="1602" y="28081"/>
                    <a:pt x="3576" y="28081"/>
                  </a:cubicBezTo>
                  <a:lnTo>
                    <a:pt x="10203" y="28081"/>
                  </a:lnTo>
                  <a:cubicBezTo>
                    <a:pt x="15060" y="28081"/>
                    <a:pt x="19010" y="24130"/>
                    <a:pt x="19010" y="19273"/>
                  </a:cubicBezTo>
                  <a:cubicBezTo>
                    <a:pt x="19010" y="17315"/>
                    <a:pt x="18368" y="15505"/>
                    <a:pt x="17284" y="14042"/>
                  </a:cubicBezTo>
                  <a:cubicBezTo>
                    <a:pt x="15710" y="11917"/>
                    <a:pt x="12847" y="10465"/>
                    <a:pt x="10203" y="10465"/>
                  </a:cubicBezTo>
                  <a:lnTo>
                    <a:pt x="7151" y="10465"/>
                  </a:lnTo>
                  <a:lnTo>
                    <a:pt x="7151" y="7150"/>
                  </a:lnTo>
                  <a:cubicBezTo>
                    <a:pt x="4811" y="5376"/>
                    <a:pt x="3576" y="2722"/>
                    <a:pt x="3576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6342;p63">
              <a:extLst>
                <a:ext uri="{FF2B5EF4-FFF2-40B4-BE49-F238E27FC236}">
                  <a16:creationId xmlns="" xmlns:a16="http://schemas.microsoft.com/office/drawing/2014/main" id="{30D8D725-84DE-4367-833C-6A833C0DC6E2}"/>
                </a:ext>
              </a:extLst>
            </p:cNvPr>
            <p:cNvSpPr/>
            <p:nvPr/>
          </p:nvSpPr>
          <p:spPr>
            <a:xfrm>
              <a:off x="6936363" y="1686750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3"/>
                    <a:pt x="743" y="2644"/>
                    <a:pt x="1659" y="2644"/>
                  </a:cubicBezTo>
                  <a:cubicBezTo>
                    <a:pt x="2575" y="2644"/>
                    <a:pt x="3318" y="2053"/>
                    <a:pt x="3318" y="1322"/>
                  </a:cubicBezTo>
                  <a:cubicBezTo>
                    <a:pt x="3318" y="593"/>
                    <a:pt x="2575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6343;p63">
              <a:extLst>
                <a:ext uri="{FF2B5EF4-FFF2-40B4-BE49-F238E27FC236}">
                  <a16:creationId xmlns="" xmlns:a16="http://schemas.microsoft.com/office/drawing/2014/main" id="{88734181-A5E2-4FE4-86BC-AA4E08DD4167}"/>
                </a:ext>
              </a:extLst>
            </p:cNvPr>
            <p:cNvSpPr/>
            <p:nvPr/>
          </p:nvSpPr>
          <p:spPr>
            <a:xfrm>
              <a:off x="7161088" y="1686750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3"/>
                    <a:pt x="743" y="2644"/>
                    <a:pt x="1660" y="2644"/>
                  </a:cubicBezTo>
                  <a:cubicBezTo>
                    <a:pt x="2576" y="2644"/>
                    <a:pt x="3319" y="2053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6344;p63">
              <a:extLst>
                <a:ext uri="{FF2B5EF4-FFF2-40B4-BE49-F238E27FC236}">
                  <a16:creationId xmlns="" xmlns:a16="http://schemas.microsoft.com/office/drawing/2014/main" id="{EAA223CF-ABB2-4390-873D-3093EE616163}"/>
                </a:ext>
              </a:extLst>
            </p:cNvPr>
            <p:cNvSpPr/>
            <p:nvPr/>
          </p:nvSpPr>
          <p:spPr>
            <a:xfrm>
              <a:off x="6991388" y="1660525"/>
              <a:ext cx="21225" cy="38175"/>
            </a:xfrm>
            <a:custGeom>
              <a:avLst/>
              <a:gdLst/>
              <a:ahLst/>
              <a:cxnLst/>
              <a:rect l="l" t="t" r="r" b="b"/>
              <a:pathLst>
                <a:path w="849" h="1527" extrusionOk="0">
                  <a:moveTo>
                    <a:pt x="425" y="0"/>
                  </a:moveTo>
                  <a:cubicBezTo>
                    <a:pt x="191" y="0"/>
                    <a:pt x="1" y="191"/>
                    <a:pt x="1" y="424"/>
                  </a:cubicBezTo>
                  <a:lnTo>
                    <a:pt x="1" y="1103"/>
                  </a:lnTo>
                  <a:cubicBezTo>
                    <a:pt x="1" y="1336"/>
                    <a:pt x="191" y="1527"/>
                    <a:pt x="425" y="1527"/>
                  </a:cubicBezTo>
                  <a:cubicBezTo>
                    <a:pt x="657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6345;p63">
              <a:extLst>
                <a:ext uri="{FF2B5EF4-FFF2-40B4-BE49-F238E27FC236}">
                  <a16:creationId xmlns="" xmlns:a16="http://schemas.microsoft.com/office/drawing/2014/main" id="{87E807D8-478F-40DA-BB2E-6326E304B77F}"/>
                </a:ext>
              </a:extLst>
            </p:cNvPr>
            <p:cNvSpPr/>
            <p:nvPr/>
          </p:nvSpPr>
          <p:spPr>
            <a:xfrm>
              <a:off x="7167788" y="1660525"/>
              <a:ext cx="21200" cy="38175"/>
            </a:xfrm>
            <a:custGeom>
              <a:avLst/>
              <a:gdLst/>
              <a:ahLst/>
              <a:cxnLst/>
              <a:rect l="l" t="t" r="r" b="b"/>
              <a:pathLst>
                <a:path w="848" h="1527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7" y="1336"/>
                    <a:pt x="847" y="1103"/>
                  </a:cubicBezTo>
                  <a:lnTo>
                    <a:pt x="847" y="424"/>
                  </a:lnTo>
                  <a:cubicBezTo>
                    <a:pt x="847" y="190"/>
                    <a:pt x="659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6346;p63">
              <a:extLst>
                <a:ext uri="{FF2B5EF4-FFF2-40B4-BE49-F238E27FC236}">
                  <a16:creationId xmlns="" xmlns:a16="http://schemas.microsoft.com/office/drawing/2014/main" id="{1BEB7BF0-431E-4199-8D5D-6FFC98806425}"/>
                </a:ext>
              </a:extLst>
            </p:cNvPr>
            <p:cNvSpPr/>
            <p:nvPr/>
          </p:nvSpPr>
          <p:spPr>
            <a:xfrm>
              <a:off x="7055063" y="1676950"/>
              <a:ext cx="70225" cy="31800"/>
            </a:xfrm>
            <a:custGeom>
              <a:avLst/>
              <a:gdLst/>
              <a:ahLst/>
              <a:cxnLst/>
              <a:rect l="l" t="t" r="r" b="b"/>
              <a:pathLst>
                <a:path w="2809" h="1272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5" y="425"/>
                  </a:cubicBezTo>
                  <a:cubicBezTo>
                    <a:pt x="1171" y="425"/>
                    <a:pt x="948" y="323"/>
                    <a:pt x="795" y="146"/>
                  </a:cubicBezTo>
                  <a:cubicBezTo>
                    <a:pt x="710" y="50"/>
                    <a:pt x="592" y="1"/>
                    <a:pt x="474" y="1"/>
                  </a:cubicBezTo>
                  <a:cubicBezTo>
                    <a:pt x="375" y="1"/>
                    <a:pt x="277" y="35"/>
                    <a:pt x="197" y="104"/>
                  </a:cubicBezTo>
                  <a:cubicBezTo>
                    <a:pt x="21" y="259"/>
                    <a:pt x="1" y="527"/>
                    <a:pt x="156" y="703"/>
                  </a:cubicBezTo>
                  <a:cubicBezTo>
                    <a:pt x="472" y="1064"/>
                    <a:pt x="925" y="1272"/>
                    <a:pt x="1405" y="1272"/>
                  </a:cubicBezTo>
                  <a:cubicBezTo>
                    <a:pt x="1885" y="1272"/>
                    <a:pt x="2340" y="1064"/>
                    <a:pt x="2655" y="703"/>
                  </a:cubicBezTo>
                  <a:cubicBezTo>
                    <a:pt x="2808" y="527"/>
                    <a:pt x="2791" y="259"/>
                    <a:pt x="2613" y="104"/>
                  </a:cubicBezTo>
                  <a:cubicBezTo>
                    <a:pt x="2534" y="35"/>
                    <a:pt x="2435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6347;p63">
              <a:extLst>
                <a:ext uri="{FF2B5EF4-FFF2-40B4-BE49-F238E27FC236}">
                  <a16:creationId xmlns="" xmlns:a16="http://schemas.microsoft.com/office/drawing/2014/main" id="{68E3AFA9-0746-4FC1-B7AB-424C172A7202}"/>
                </a:ext>
              </a:extLst>
            </p:cNvPr>
            <p:cNvSpPr/>
            <p:nvPr/>
          </p:nvSpPr>
          <p:spPr>
            <a:xfrm>
              <a:off x="7161063" y="1894025"/>
              <a:ext cx="161425" cy="161425"/>
            </a:xfrm>
            <a:custGeom>
              <a:avLst/>
              <a:gdLst/>
              <a:ahLst/>
              <a:cxnLst/>
              <a:rect l="l" t="t" r="r" b="b"/>
              <a:pathLst>
                <a:path w="6457" h="6457" extrusionOk="0">
                  <a:moveTo>
                    <a:pt x="4938" y="0"/>
                  </a:moveTo>
                  <a:lnTo>
                    <a:pt x="776" y="2807"/>
                  </a:lnTo>
                  <a:cubicBezTo>
                    <a:pt x="289" y="3197"/>
                    <a:pt x="0" y="3786"/>
                    <a:pt x="0" y="4410"/>
                  </a:cubicBezTo>
                  <a:cubicBezTo>
                    <a:pt x="0" y="5537"/>
                    <a:pt x="917" y="6456"/>
                    <a:pt x="2047" y="6456"/>
                  </a:cubicBezTo>
                  <a:cubicBezTo>
                    <a:pt x="2669" y="6456"/>
                    <a:pt x="3251" y="6178"/>
                    <a:pt x="3643" y="5691"/>
                  </a:cubicBezTo>
                  <a:cubicBezTo>
                    <a:pt x="3649" y="5686"/>
                    <a:pt x="3652" y="5681"/>
                    <a:pt x="3656" y="5675"/>
                  </a:cubicBezTo>
                  <a:lnTo>
                    <a:pt x="6457" y="1517"/>
                  </a:lnTo>
                  <a:lnTo>
                    <a:pt x="6457" y="0"/>
                  </a:ln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6348;p63">
              <a:extLst>
                <a:ext uri="{FF2B5EF4-FFF2-40B4-BE49-F238E27FC236}">
                  <a16:creationId xmlns="" xmlns:a16="http://schemas.microsoft.com/office/drawing/2014/main" id="{E0A67E8C-E4EA-48E7-8FCD-6515AF4D402E}"/>
                </a:ext>
              </a:extLst>
            </p:cNvPr>
            <p:cNvSpPr/>
            <p:nvPr/>
          </p:nvSpPr>
          <p:spPr>
            <a:xfrm>
              <a:off x="7436713" y="1681575"/>
              <a:ext cx="103800" cy="98175"/>
            </a:xfrm>
            <a:custGeom>
              <a:avLst/>
              <a:gdLst/>
              <a:ahLst/>
              <a:cxnLst/>
              <a:rect l="l" t="t" r="r" b="b"/>
              <a:pathLst>
                <a:path w="4152" h="3927" extrusionOk="0">
                  <a:moveTo>
                    <a:pt x="1628" y="0"/>
                  </a:moveTo>
                  <a:cubicBezTo>
                    <a:pt x="1039" y="0"/>
                    <a:pt x="450" y="224"/>
                    <a:pt x="1" y="673"/>
                  </a:cubicBezTo>
                  <a:lnTo>
                    <a:pt x="1" y="3926"/>
                  </a:lnTo>
                  <a:lnTo>
                    <a:pt x="3254" y="3926"/>
                  </a:lnTo>
                  <a:cubicBezTo>
                    <a:pt x="4152" y="3029"/>
                    <a:pt x="4152" y="1571"/>
                    <a:pt x="3254" y="673"/>
                  </a:cubicBezTo>
                  <a:cubicBezTo>
                    <a:pt x="2805" y="224"/>
                    <a:pt x="2216" y="0"/>
                    <a:pt x="1628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6349;p63">
              <a:extLst>
                <a:ext uri="{FF2B5EF4-FFF2-40B4-BE49-F238E27FC236}">
                  <a16:creationId xmlns="" xmlns:a16="http://schemas.microsoft.com/office/drawing/2014/main" id="{EF1B14A1-C03D-450E-AEEA-CC7F2A8E2278}"/>
                </a:ext>
              </a:extLst>
            </p:cNvPr>
            <p:cNvSpPr/>
            <p:nvPr/>
          </p:nvSpPr>
          <p:spPr>
            <a:xfrm>
              <a:off x="7276788" y="1710825"/>
              <a:ext cx="287550" cy="236175"/>
            </a:xfrm>
            <a:custGeom>
              <a:avLst/>
              <a:gdLst/>
              <a:ahLst/>
              <a:cxnLst/>
              <a:rect l="l" t="t" r="r" b="b"/>
              <a:pathLst>
                <a:path w="11502" h="9447" extrusionOk="0">
                  <a:moveTo>
                    <a:pt x="5846" y="0"/>
                  </a:moveTo>
                  <a:cubicBezTo>
                    <a:pt x="5035" y="0"/>
                    <a:pt x="4231" y="385"/>
                    <a:pt x="3735" y="1125"/>
                  </a:cubicBezTo>
                  <a:lnTo>
                    <a:pt x="1" y="6696"/>
                  </a:lnTo>
                  <a:lnTo>
                    <a:pt x="2460" y="9154"/>
                  </a:lnTo>
                  <a:cubicBezTo>
                    <a:pt x="2962" y="9349"/>
                    <a:pt x="3493" y="9446"/>
                    <a:pt x="4025" y="9446"/>
                  </a:cubicBezTo>
                  <a:cubicBezTo>
                    <a:pt x="5082" y="9446"/>
                    <a:pt x="6140" y="9060"/>
                    <a:pt x="6967" y="8286"/>
                  </a:cubicBezTo>
                  <a:cubicBezTo>
                    <a:pt x="7788" y="7519"/>
                    <a:pt x="8762" y="6938"/>
                    <a:pt x="9829" y="6583"/>
                  </a:cubicBezTo>
                  <a:lnTo>
                    <a:pt x="9918" y="6553"/>
                  </a:lnTo>
                  <a:cubicBezTo>
                    <a:pt x="11136" y="6149"/>
                    <a:pt x="11501" y="4606"/>
                    <a:pt x="10593" y="3700"/>
                  </a:cubicBezTo>
                  <a:lnTo>
                    <a:pt x="10484" y="3590"/>
                  </a:lnTo>
                  <a:lnTo>
                    <a:pt x="8025" y="1131"/>
                  </a:lnTo>
                  <a:lnTo>
                    <a:pt x="7915" y="1020"/>
                  </a:lnTo>
                  <a:lnTo>
                    <a:pt x="7639" y="744"/>
                  </a:lnTo>
                  <a:cubicBezTo>
                    <a:pt x="7138" y="243"/>
                    <a:pt x="6490" y="0"/>
                    <a:pt x="5846" y="0"/>
                  </a:cubicBez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6350;p63">
              <a:extLst>
                <a:ext uri="{FF2B5EF4-FFF2-40B4-BE49-F238E27FC236}">
                  <a16:creationId xmlns="" xmlns:a16="http://schemas.microsoft.com/office/drawing/2014/main" id="{6758C73C-F4BB-4CDE-9AE3-628231977BD3}"/>
                </a:ext>
              </a:extLst>
            </p:cNvPr>
            <p:cNvSpPr/>
            <p:nvPr/>
          </p:nvSpPr>
          <p:spPr>
            <a:xfrm>
              <a:off x="7258913" y="1662250"/>
              <a:ext cx="215825" cy="277550"/>
            </a:xfrm>
            <a:custGeom>
              <a:avLst/>
              <a:gdLst/>
              <a:ahLst/>
              <a:cxnLst/>
              <a:rect l="l" t="t" r="r" b="b"/>
              <a:pathLst>
                <a:path w="8633" h="11102" extrusionOk="0">
                  <a:moveTo>
                    <a:pt x="8631" y="2964"/>
                  </a:moveTo>
                  <a:lnTo>
                    <a:pt x="8633" y="2966"/>
                  </a:lnTo>
                  <a:cubicBezTo>
                    <a:pt x="8632" y="2965"/>
                    <a:pt x="8631" y="2965"/>
                    <a:pt x="8631" y="2964"/>
                  </a:cubicBezTo>
                  <a:close/>
                  <a:moveTo>
                    <a:pt x="4959" y="0"/>
                  </a:moveTo>
                  <a:cubicBezTo>
                    <a:pt x="4225" y="0"/>
                    <a:pt x="3508" y="466"/>
                    <a:pt x="3287" y="1271"/>
                  </a:cubicBezTo>
                  <a:cubicBezTo>
                    <a:pt x="3002" y="2314"/>
                    <a:pt x="2449" y="3263"/>
                    <a:pt x="1685" y="4027"/>
                  </a:cubicBezTo>
                  <a:cubicBezTo>
                    <a:pt x="0" y="5712"/>
                    <a:pt x="2" y="8445"/>
                    <a:pt x="1688" y="10129"/>
                  </a:cubicBezTo>
                  <a:cubicBezTo>
                    <a:pt x="2123" y="10565"/>
                    <a:pt x="2632" y="10890"/>
                    <a:pt x="3175" y="11101"/>
                  </a:cubicBezTo>
                  <a:cubicBezTo>
                    <a:pt x="2574" y="9554"/>
                    <a:pt x="2897" y="7733"/>
                    <a:pt x="4146" y="6485"/>
                  </a:cubicBezTo>
                  <a:cubicBezTo>
                    <a:pt x="4910" y="5719"/>
                    <a:pt x="5461" y="4770"/>
                    <a:pt x="5747" y="3729"/>
                  </a:cubicBezTo>
                  <a:cubicBezTo>
                    <a:pt x="5966" y="2923"/>
                    <a:pt x="6682" y="2457"/>
                    <a:pt x="7416" y="2457"/>
                  </a:cubicBezTo>
                  <a:cubicBezTo>
                    <a:pt x="7847" y="2457"/>
                    <a:pt x="8284" y="2618"/>
                    <a:pt x="8631" y="2964"/>
                  </a:cubicBezTo>
                  <a:lnTo>
                    <a:pt x="8631" y="2964"/>
                  </a:lnTo>
                  <a:lnTo>
                    <a:pt x="6172" y="506"/>
                  </a:lnTo>
                  <a:cubicBezTo>
                    <a:pt x="5826" y="160"/>
                    <a:pt x="5390" y="0"/>
                    <a:pt x="4959" y="0"/>
                  </a:cubicBez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" name="Google Shape;6351;p63">
            <a:extLst>
              <a:ext uri="{FF2B5EF4-FFF2-40B4-BE49-F238E27FC236}">
                <a16:creationId xmlns="" xmlns:a16="http://schemas.microsoft.com/office/drawing/2014/main" id="{4B9E07C4-EEFD-4692-A372-6DFFCFF58189}"/>
              </a:ext>
            </a:extLst>
          </p:cNvPr>
          <p:cNvGrpSpPr/>
          <p:nvPr/>
        </p:nvGrpSpPr>
        <p:grpSpPr>
          <a:xfrm>
            <a:off x="6919989" y="2131790"/>
            <a:ext cx="997380" cy="1311499"/>
            <a:chOff x="7915775" y="3985101"/>
            <a:chExt cx="501726" cy="618405"/>
          </a:xfrm>
        </p:grpSpPr>
        <p:sp>
          <p:nvSpPr>
            <p:cNvPr id="60" name="Google Shape;6352;p63">
              <a:extLst>
                <a:ext uri="{FF2B5EF4-FFF2-40B4-BE49-F238E27FC236}">
                  <a16:creationId xmlns="" xmlns:a16="http://schemas.microsoft.com/office/drawing/2014/main" id="{B5D8ED79-9D2F-4E5A-854A-C87F47EEDAE9}"/>
                </a:ext>
              </a:extLst>
            </p:cNvPr>
            <p:cNvSpPr/>
            <p:nvPr/>
          </p:nvSpPr>
          <p:spPr>
            <a:xfrm>
              <a:off x="8129634" y="4126031"/>
              <a:ext cx="116640" cy="118966"/>
            </a:xfrm>
            <a:custGeom>
              <a:avLst/>
              <a:gdLst/>
              <a:ahLst/>
              <a:cxnLst/>
              <a:rect l="l" t="t" r="r" b="b"/>
              <a:pathLst>
                <a:path w="5297" h="5402" extrusionOk="0">
                  <a:moveTo>
                    <a:pt x="2453" y="1"/>
                  </a:moveTo>
                  <a:lnTo>
                    <a:pt x="1" y="1694"/>
                  </a:lnTo>
                  <a:lnTo>
                    <a:pt x="587" y="3338"/>
                  </a:lnTo>
                  <a:cubicBezTo>
                    <a:pt x="700" y="3659"/>
                    <a:pt x="983" y="3819"/>
                    <a:pt x="1266" y="3819"/>
                  </a:cubicBezTo>
                  <a:cubicBezTo>
                    <a:pt x="1550" y="3819"/>
                    <a:pt x="1833" y="3659"/>
                    <a:pt x="1947" y="3338"/>
                  </a:cubicBezTo>
                  <a:lnTo>
                    <a:pt x="2086" y="2945"/>
                  </a:lnTo>
                  <a:lnTo>
                    <a:pt x="2789" y="4921"/>
                  </a:lnTo>
                  <a:cubicBezTo>
                    <a:pt x="2903" y="5242"/>
                    <a:pt x="3186" y="5402"/>
                    <a:pt x="3470" y="5402"/>
                  </a:cubicBezTo>
                  <a:cubicBezTo>
                    <a:pt x="3753" y="5402"/>
                    <a:pt x="4036" y="5242"/>
                    <a:pt x="4150" y="4921"/>
                  </a:cubicBezTo>
                  <a:lnTo>
                    <a:pt x="5296" y="1695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353;p63">
              <a:extLst>
                <a:ext uri="{FF2B5EF4-FFF2-40B4-BE49-F238E27FC236}">
                  <a16:creationId xmlns="" xmlns:a16="http://schemas.microsoft.com/office/drawing/2014/main" id="{58C3BE77-2C9F-48C8-B9DA-6F1CEBC5060F}"/>
                </a:ext>
              </a:extLst>
            </p:cNvPr>
            <p:cNvSpPr/>
            <p:nvPr/>
          </p:nvSpPr>
          <p:spPr>
            <a:xfrm>
              <a:off x="7976220" y="4427532"/>
              <a:ext cx="137757" cy="159223"/>
            </a:xfrm>
            <a:custGeom>
              <a:avLst/>
              <a:gdLst/>
              <a:ahLst/>
              <a:cxnLst/>
              <a:rect l="l" t="t" r="r" b="b"/>
              <a:pathLst>
                <a:path w="6256" h="7230" extrusionOk="0">
                  <a:moveTo>
                    <a:pt x="0" y="1"/>
                  </a:moveTo>
                  <a:lnTo>
                    <a:pt x="2383" y="6704"/>
                  </a:lnTo>
                  <a:cubicBezTo>
                    <a:pt x="2507" y="7054"/>
                    <a:pt x="2817" y="7230"/>
                    <a:pt x="3127" y="7230"/>
                  </a:cubicBezTo>
                  <a:cubicBezTo>
                    <a:pt x="3437" y="7230"/>
                    <a:pt x="3748" y="7054"/>
                    <a:pt x="3873" y="6704"/>
                  </a:cubicBezTo>
                  <a:lnTo>
                    <a:pt x="6255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354;p63">
              <a:extLst>
                <a:ext uri="{FF2B5EF4-FFF2-40B4-BE49-F238E27FC236}">
                  <a16:creationId xmlns="" xmlns:a16="http://schemas.microsoft.com/office/drawing/2014/main" id="{2B595C8A-DAAA-4AB2-A043-712FD2274715}"/>
                </a:ext>
              </a:extLst>
            </p:cNvPr>
            <p:cNvSpPr/>
            <p:nvPr/>
          </p:nvSpPr>
          <p:spPr>
            <a:xfrm>
              <a:off x="8097066" y="4500177"/>
              <a:ext cx="172395" cy="103330"/>
            </a:xfrm>
            <a:custGeom>
              <a:avLst/>
              <a:gdLst/>
              <a:ahLst/>
              <a:cxnLst/>
              <a:rect l="l" t="t" r="r" b="b"/>
              <a:pathLst>
                <a:path w="7829" h="4692" extrusionOk="0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934" y="2626"/>
                  </a:lnTo>
                  <a:cubicBezTo>
                    <a:pt x="1048" y="2947"/>
                    <a:pt x="1332" y="3108"/>
                    <a:pt x="1615" y="3108"/>
                  </a:cubicBezTo>
                  <a:cubicBezTo>
                    <a:pt x="1898" y="3108"/>
                    <a:pt x="2181" y="2947"/>
                    <a:pt x="2296" y="2626"/>
                  </a:cubicBezTo>
                  <a:lnTo>
                    <a:pt x="2435" y="2234"/>
                  </a:lnTo>
                  <a:lnTo>
                    <a:pt x="3137" y="4211"/>
                  </a:lnTo>
                  <a:cubicBezTo>
                    <a:pt x="3252" y="4531"/>
                    <a:pt x="3535" y="4691"/>
                    <a:pt x="3818" y="4691"/>
                  </a:cubicBezTo>
                  <a:cubicBezTo>
                    <a:pt x="4101" y="4691"/>
                    <a:pt x="4384" y="4531"/>
                    <a:pt x="4498" y="4211"/>
                  </a:cubicBezTo>
                  <a:lnTo>
                    <a:pt x="5216" y="2190"/>
                  </a:lnTo>
                  <a:lnTo>
                    <a:pt x="5453" y="2855"/>
                  </a:lnTo>
                  <a:cubicBezTo>
                    <a:pt x="5567" y="3176"/>
                    <a:pt x="5850" y="3336"/>
                    <a:pt x="6133" y="3336"/>
                  </a:cubicBezTo>
                  <a:cubicBezTo>
                    <a:pt x="6417" y="3336"/>
                    <a:pt x="6700" y="3176"/>
                    <a:pt x="6814" y="2855"/>
                  </a:cubicBezTo>
                  <a:lnTo>
                    <a:pt x="7828" y="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55;p63">
              <a:extLst>
                <a:ext uri="{FF2B5EF4-FFF2-40B4-BE49-F238E27FC236}">
                  <a16:creationId xmlns="" xmlns:a16="http://schemas.microsoft.com/office/drawing/2014/main" id="{FB05DCC2-C7BF-4357-84C6-79A4C990529A}"/>
                </a:ext>
              </a:extLst>
            </p:cNvPr>
            <p:cNvSpPr/>
            <p:nvPr/>
          </p:nvSpPr>
          <p:spPr>
            <a:xfrm>
              <a:off x="8283950" y="4466882"/>
              <a:ext cx="80505" cy="81681"/>
            </a:xfrm>
            <a:custGeom>
              <a:avLst/>
              <a:gdLst/>
              <a:ahLst/>
              <a:cxnLst/>
              <a:rect l="l" t="t" r="r" b="b"/>
              <a:pathLst>
                <a:path w="3656" h="3709" extrusionOk="0">
                  <a:moveTo>
                    <a:pt x="1" y="0"/>
                  </a:moveTo>
                  <a:lnTo>
                    <a:pt x="1148" y="3228"/>
                  </a:lnTo>
                  <a:cubicBezTo>
                    <a:pt x="1262" y="3548"/>
                    <a:pt x="1545" y="3708"/>
                    <a:pt x="1828" y="3708"/>
                  </a:cubicBezTo>
                  <a:cubicBezTo>
                    <a:pt x="2111" y="3708"/>
                    <a:pt x="2394" y="3548"/>
                    <a:pt x="2508" y="3228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356;p63">
              <a:extLst>
                <a:ext uri="{FF2B5EF4-FFF2-40B4-BE49-F238E27FC236}">
                  <a16:creationId xmlns="" xmlns:a16="http://schemas.microsoft.com/office/drawing/2014/main" id="{77C637E4-728C-45FE-B9B8-58B24865D2A9}"/>
                </a:ext>
              </a:extLst>
            </p:cNvPr>
            <p:cNvSpPr/>
            <p:nvPr/>
          </p:nvSpPr>
          <p:spPr>
            <a:xfrm>
              <a:off x="8293903" y="4190682"/>
              <a:ext cx="80527" cy="81637"/>
            </a:xfrm>
            <a:custGeom>
              <a:avLst/>
              <a:gdLst/>
              <a:ahLst/>
              <a:cxnLst/>
              <a:rect l="l" t="t" r="r" b="b"/>
              <a:pathLst>
                <a:path w="3657" h="3707" extrusionOk="0">
                  <a:moveTo>
                    <a:pt x="1" y="0"/>
                  </a:moveTo>
                  <a:lnTo>
                    <a:pt x="1149" y="3226"/>
                  </a:lnTo>
                  <a:cubicBezTo>
                    <a:pt x="1262" y="3547"/>
                    <a:pt x="1545" y="3707"/>
                    <a:pt x="1828" y="3707"/>
                  </a:cubicBezTo>
                  <a:cubicBezTo>
                    <a:pt x="2111" y="3707"/>
                    <a:pt x="2395" y="3547"/>
                    <a:pt x="2509" y="3226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357;p63">
              <a:extLst>
                <a:ext uri="{FF2B5EF4-FFF2-40B4-BE49-F238E27FC236}">
                  <a16:creationId xmlns="" xmlns:a16="http://schemas.microsoft.com/office/drawing/2014/main" id="{48E3D155-3495-4804-B42A-E5A4E2E49A40}"/>
                </a:ext>
              </a:extLst>
            </p:cNvPr>
            <p:cNvSpPr/>
            <p:nvPr/>
          </p:nvSpPr>
          <p:spPr>
            <a:xfrm>
              <a:off x="8083127" y="3985123"/>
              <a:ext cx="334352" cy="269533"/>
            </a:xfrm>
            <a:custGeom>
              <a:avLst/>
              <a:gdLst/>
              <a:ahLst/>
              <a:cxnLst/>
              <a:rect l="l" t="t" r="r" b="b"/>
              <a:pathLst>
                <a:path w="15184" h="12239" extrusionOk="0">
                  <a:moveTo>
                    <a:pt x="4878" y="1"/>
                  </a:moveTo>
                  <a:lnTo>
                    <a:pt x="0" y="2316"/>
                  </a:lnTo>
                  <a:lnTo>
                    <a:pt x="0" y="12238"/>
                  </a:lnTo>
                  <a:cubicBezTo>
                    <a:pt x="49" y="11062"/>
                    <a:pt x="526" y="9904"/>
                    <a:pt x="1418" y="9015"/>
                  </a:cubicBezTo>
                  <a:cubicBezTo>
                    <a:pt x="2340" y="8097"/>
                    <a:pt x="3569" y="7592"/>
                    <a:pt x="4878" y="7592"/>
                  </a:cubicBezTo>
                  <a:cubicBezTo>
                    <a:pt x="6186" y="7592"/>
                    <a:pt x="7417" y="8097"/>
                    <a:pt x="8338" y="9015"/>
                  </a:cubicBezTo>
                  <a:cubicBezTo>
                    <a:pt x="9079" y="9752"/>
                    <a:pt x="10047" y="10122"/>
                    <a:pt x="11016" y="10122"/>
                  </a:cubicBezTo>
                  <a:cubicBezTo>
                    <a:pt x="11990" y="10122"/>
                    <a:pt x="12964" y="9749"/>
                    <a:pt x="13708" y="9001"/>
                  </a:cubicBezTo>
                  <a:cubicBezTo>
                    <a:pt x="15183" y="7516"/>
                    <a:pt x="15176" y="5107"/>
                    <a:pt x="13694" y="3629"/>
                  </a:cubicBezTo>
                  <a:cubicBezTo>
                    <a:pt x="11282" y="1229"/>
                    <a:pt x="8111" y="1"/>
                    <a:pt x="487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358;p63">
              <a:extLst>
                <a:ext uri="{FF2B5EF4-FFF2-40B4-BE49-F238E27FC236}">
                  <a16:creationId xmlns="" xmlns:a16="http://schemas.microsoft.com/office/drawing/2014/main" id="{317C4A05-8655-4B1D-BDCE-AE6CD39B49F3}"/>
                </a:ext>
              </a:extLst>
            </p:cNvPr>
            <p:cNvSpPr/>
            <p:nvPr/>
          </p:nvSpPr>
          <p:spPr>
            <a:xfrm>
              <a:off x="8083127" y="4263834"/>
              <a:ext cx="334374" cy="268719"/>
            </a:xfrm>
            <a:custGeom>
              <a:avLst/>
              <a:gdLst/>
              <a:ahLst/>
              <a:cxnLst/>
              <a:rect l="l" t="t" r="r" b="b"/>
              <a:pathLst>
                <a:path w="15185" h="12202" extrusionOk="0">
                  <a:moveTo>
                    <a:pt x="0" y="0"/>
                  </a:moveTo>
                  <a:lnTo>
                    <a:pt x="0" y="10274"/>
                  </a:lnTo>
                  <a:lnTo>
                    <a:pt x="4878" y="12202"/>
                  </a:lnTo>
                  <a:cubicBezTo>
                    <a:pt x="8211" y="12202"/>
                    <a:pt x="11343" y="10913"/>
                    <a:pt x="13694" y="8574"/>
                  </a:cubicBezTo>
                  <a:cubicBezTo>
                    <a:pt x="15177" y="7096"/>
                    <a:pt x="15185" y="4687"/>
                    <a:pt x="13710" y="3202"/>
                  </a:cubicBezTo>
                  <a:cubicBezTo>
                    <a:pt x="12966" y="2454"/>
                    <a:pt x="11991" y="2080"/>
                    <a:pt x="11017" y="2080"/>
                  </a:cubicBezTo>
                  <a:cubicBezTo>
                    <a:pt x="10048" y="2080"/>
                    <a:pt x="9080" y="2450"/>
                    <a:pt x="8339" y="3188"/>
                  </a:cubicBezTo>
                  <a:cubicBezTo>
                    <a:pt x="7385" y="4138"/>
                    <a:pt x="6132" y="4613"/>
                    <a:pt x="4878" y="4613"/>
                  </a:cubicBezTo>
                  <a:cubicBezTo>
                    <a:pt x="3625" y="4613"/>
                    <a:pt x="2372" y="4138"/>
                    <a:pt x="1418" y="3188"/>
                  </a:cubicBezTo>
                  <a:cubicBezTo>
                    <a:pt x="523" y="2296"/>
                    <a:pt x="53" y="1155"/>
                    <a:pt x="0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359;p63">
              <a:extLst>
                <a:ext uri="{FF2B5EF4-FFF2-40B4-BE49-F238E27FC236}">
                  <a16:creationId xmlns="" xmlns:a16="http://schemas.microsoft.com/office/drawing/2014/main" id="{4B6F802A-7875-44B8-8C8B-2E6D52BB5781}"/>
                </a:ext>
              </a:extLst>
            </p:cNvPr>
            <p:cNvSpPr/>
            <p:nvPr/>
          </p:nvSpPr>
          <p:spPr>
            <a:xfrm>
              <a:off x="7915775" y="3985101"/>
              <a:ext cx="274766" cy="547457"/>
            </a:xfrm>
            <a:custGeom>
              <a:avLst/>
              <a:gdLst/>
              <a:ahLst/>
              <a:cxnLst/>
              <a:rect l="l" t="t" r="r" b="b"/>
              <a:pathLst>
                <a:path w="12478" h="24859" extrusionOk="0">
                  <a:moveTo>
                    <a:pt x="12478" y="0"/>
                  </a:moveTo>
                  <a:cubicBezTo>
                    <a:pt x="5492" y="0"/>
                    <a:pt x="1" y="5639"/>
                    <a:pt x="1" y="12429"/>
                  </a:cubicBezTo>
                  <a:cubicBezTo>
                    <a:pt x="1" y="15755"/>
                    <a:pt x="1300" y="18882"/>
                    <a:pt x="3663" y="21230"/>
                  </a:cubicBezTo>
                  <a:cubicBezTo>
                    <a:pt x="6014" y="23570"/>
                    <a:pt x="9146" y="24858"/>
                    <a:pt x="12478" y="24858"/>
                  </a:cubicBezTo>
                  <a:cubicBezTo>
                    <a:pt x="9281" y="21413"/>
                    <a:pt x="7653" y="17043"/>
                    <a:pt x="7600" y="12657"/>
                  </a:cubicBezTo>
                  <a:cubicBezTo>
                    <a:pt x="7593" y="12519"/>
                    <a:pt x="7593" y="12378"/>
                    <a:pt x="7600" y="12238"/>
                  </a:cubicBezTo>
                  <a:cubicBezTo>
                    <a:pt x="7646" y="7838"/>
                    <a:pt x="9272" y="3455"/>
                    <a:pt x="12478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360;p63">
              <a:extLst>
                <a:ext uri="{FF2B5EF4-FFF2-40B4-BE49-F238E27FC236}">
                  <a16:creationId xmlns="" xmlns:a16="http://schemas.microsoft.com/office/drawing/2014/main" id="{7491481D-D0A7-4FCA-ACD1-67169C100AC4}"/>
                </a:ext>
              </a:extLst>
            </p:cNvPr>
            <p:cNvSpPr/>
            <p:nvPr/>
          </p:nvSpPr>
          <p:spPr>
            <a:xfrm>
              <a:off x="8031909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2"/>
                    <a:pt x="743" y="2644"/>
                    <a:pt x="1660" y="2644"/>
                  </a:cubicBezTo>
                  <a:cubicBezTo>
                    <a:pt x="2576" y="2644"/>
                    <a:pt x="3319" y="2052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361;p63">
              <a:extLst>
                <a:ext uri="{FF2B5EF4-FFF2-40B4-BE49-F238E27FC236}">
                  <a16:creationId xmlns="" xmlns:a16="http://schemas.microsoft.com/office/drawing/2014/main" id="{CE2BA106-1F82-46D5-AF02-3361EA6B1F9D}"/>
                </a:ext>
              </a:extLst>
            </p:cNvPr>
            <p:cNvSpPr/>
            <p:nvPr/>
          </p:nvSpPr>
          <p:spPr>
            <a:xfrm>
              <a:off x="8257262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2"/>
                    <a:pt x="743" y="2644"/>
                    <a:pt x="1659" y="2644"/>
                  </a:cubicBezTo>
                  <a:cubicBezTo>
                    <a:pt x="2576" y="2644"/>
                    <a:pt x="3318" y="2052"/>
                    <a:pt x="3318" y="1322"/>
                  </a:cubicBezTo>
                  <a:cubicBezTo>
                    <a:pt x="3318" y="593"/>
                    <a:pt x="2576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6362;p63">
              <a:extLst>
                <a:ext uri="{FF2B5EF4-FFF2-40B4-BE49-F238E27FC236}">
                  <a16:creationId xmlns="" xmlns:a16="http://schemas.microsoft.com/office/drawing/2014/main" id="{D9B11B54-DA3F-4D00-A407-D99D4DCD0F76}"/>
                </a:ext>
              </a:extLst>
            </p:cNvPr>
            <p:cNvSpPr/>
            <p:nvPr/>
          </p:nvSpPr>
          <p:spPr>
            <a:xfrm>
              <a:off x="8133113" y="4056777"/>
              <a:ext cx="95985" cy="60364"/>
            </a:xfrm>
            <a:custGeom>
              <a:avLst/>
              <a:gdLst/>
              <a:ahLst/>
              <a:cxnLst/>
              <a:rect l="l" t="t" r="r" b="b"/>
              <a:pathLst>
                <a:path w="4359" h="2741" extrusionOk="0">
                  <a:moveTo>
                    <a:pt x="2180" y="0"/>
                  </a:moveTo>
                  <a:cubicBezTo>
                    <a:pt x="2061" y="0"/>
                    <a:pt x="1941" y="7"/>
                    <a:pt x="1826" y="23"/>
                  </a:cubicBezTo>
                  <a:lnTo>
                    <a:pt x="1416" y="272"/>
                  </a:lnTo>
                  <a:lnTo>
                    <a:pt x="1005" y="272"/>
                  </a:lnTo>
                  <a:cubicBezTo>
                    <a:pt x="402" y="575"/>
                    <a:pt x="2" y="1105"/>
                    <a:pt x="2" y="1708"/>
                  </a:cubicBezTo>
                  <a:cubicBezTo>
                    <a:pt x="1" y="2311"/>
                    <a:pt x="402" y="2564"/>
                    <a:pt x="1005" y="2667"/>
                  </a:cubicBezTo>
                  <a:lnTo>
                    <a:pt x="1416" y="2499"/>
                  </a:lnTo>
                  <a:lnTo>
                    <a:pt x="1826" y="2736"/>
                  </a:lnTo>
                  <a:cubicBezTo>
                    <a:pt x="1931" y="2739"/>
                    <a:pt x="2055" y="2741"/>
                    <a:pt x="2180" y="2741"/>
                  </a:cubicBezTo>
                  <a:cubicBezTo>
                    <a:pt x="2305" y="2741"/>
                    <a:pt x="2430" y="2739"/>
                    <a:pt x="2534" y="2736"/>
                  </a:cubicBezTo>
                  <a:lnTo>
                    <a:pt x="2945" y="2499"/>
                  </a:lnTo>
                  <a:lnTo>
                    <a:pt x="3356" y="2667"/>
                  </a:lnTo>
                  <a:cubicBezTo>
                    <a:pt x="3959" y="2564"/>
                    <a:pt x="4359" y="2311"/>
                    <a:pt x="4359" y="1708"/>
                  </a:cubicBezTo>
                  <a:cubicBezTo>
                    <a:pt x="4359" y="1105"/>
                    <a:pt x="3958" y="575"/>
                    <a:pt x="3356" y="272"/>
                  </a:cubicBezTo>
                  <a:lnTo>
                    <a:pt x="2945" y="272"/>
                  </a:lnTo>
                  <a:lnTo>
                    <a:pt x="2534" y="23"/>
                  </a:lnTo>
                  <a:cubicBezTo>
                    <a:pt x="2420" y="9"/>
                    <a:pt x="2300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6363;p63">
              <a:extLst>
                <a:ext uri="{FF2B5EF4-FFF2-40B4-BE49-F238E27FC236}">
                  <a16:creationId xmlns="" xmlns:a16="http://schemas.microsoft.com/office/drawing/2014/main" id="{3B15D05F-AB8A-4AA3-AB40-DD959F0BBAB3}"/>
                </a:ext>
              </a:extLst>
            </p:cNvPr>
            <p:cNvSpPr/>
            <p:nvPr/>
          </p:nvSpPr>
          <p:spPr>
            <a:xfrm>
              <a:off x="8188933" y="4057284"/>
              <a:ext cx="18144" cy="59725"/>
            </a:xfrm>
            <a:custGeom>
              <a:avLst/>
              <a:gdLst/>
              <a:ahLst/>
              <a:cxnLst/>
              <a:rect l="l" t="t" r="r" b="b"/>
              <a:pathLst>
                <a:path w="824" h="2712" extrusionOk="0">
                  <a:moveTo>
                    <a:pt x="1" y="0"/>
                  </a:moveTo>
                  <a:lnTo>
                    <a:pt x="1" y="2712"/>
                  </a:lnTo>
                  <a:cubicBezTo>
                    <a:pt x="301" y="2705"/>
                    <a:pt x="580" y="2686"/>
                    <a:pt x="824" y="2644"/>
                  </a:cubicBezTo>
                  <a:lnTo>
                    <a:pt x="824" y="249"/>
                  </a:lnTo>
                  <a:cubicBezTo>
                    <a:pt x="580" y="124"/>
                    <a:pt x="300" y="37"/>
                    <a:pt x="1" y="0"/>
                  </a:cubicBez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6364;p63">
              <a:extLst>
                <a:ext uri="{FF2B5EF4-FFF2-40B4-BE49-F238E27FC236}">
                  <a16:creationId xmlns="" xmlns:a16="http://schemas.microsoft.com/office/drawing/2014/main" id="{1454A002-686B-48EA-9432-1F9A5BEC3B40}"/>
                </a:ext>
              </a:extLst>
            </p:cNvPr>
            <p:cNvSpPr/>
            <p:nvPr/>
          </p:nvSpPr>
          <p:spPr>
            <a:xfrm>
              <a:off x="8155221" y="4057284"/>
              <a:ext cx="18122" cy="59725"/>
            </a:xfrm>
            <a:custGeom>
              <a:avLst/>
              <a:gdLst/>
              <a:ahLst/>
              <a:cxnLst/>
              <a:rect l="l" t="t" r="r" b="b"/>
              <a:pathLst>
                <a:path w="823" h="2712" extrusionOk="0">
                  <a:moveTo>
                    <a:pt x="822" y="0"/>
                  </a:moveTo>
                  <a:cubicBezTo>
                    <a:pt x="524" y="37"/>
                    <a:pt x="245" y="124"/>
                    <a:pt x="1" y="249"/>
                  </a:cubicBezTo>
                  <a:lnTo>
                    <a:pt x="1" y="2644"/>
                  </a:lnTo>
                  <a:cubicBezTo>
                    <a:pt x="245" y="2687"/>
                    <a:pt x="525" y="2706"/>
                    <a:pt x="822" y="2712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6365;p63">
              <a:extLst>
                <a:ext uri="{FF2B5EF4-FFF2-40B4-BE49-F238E27FC236}">
                  <a16:creationId xmlns="" xmlns:a16="http://schemas.microsoft.com/office/drawing/2014/main" id="{E12DA850-B00A-477A-ABD0-91B2F2FD7190}"/>
                </a:ext>
              </a:extLst>
            </p:cNvPr>
            <p:cNvSpPr/>
            <p:nvPr/>
          </p:nvSpPr>
          <p:spPr>
            <a:xfrm>
              <a:off x="8061768" y="4036122"/>
              <a:ext cx="55997" cy="68908"/>
            </a:xfrm>
            <a:custGeom>
              <a:avLst/>
              <a:gdLst/>
              <a:ahLst/>
              <a:cxnLst/>
              <a:rect l="l" t="t" r="r" b="b"/>
              <a:pathLst>
                <a:path w="2543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1" y="3128"/>
                    <a:pt x="2543" y="2557"/>
                    <a:pt x="2543" y="1857"/>
                  </a:cubicBezTo>
                  <a:lnTo>
                    <a:pt x="2543" y="1271"/>
                  </a:lnTo>
                  <a:cubicBezTo>
                    <a:pt x="2543" y="570"/>
                    <a:pt x="1971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6366;p63">
              <a:extLst>
                <a:ext uri="{FF2B5EF4-FFF2-40B4-BE49-F238E27FC236}">
                  <a16:creationId xmlns="" xmlns:a16="http://schemas.microsoft.com/office/drawing/2014/main" id="{3F485FC0-BDB3-4015-9102-9287C8B137A7}"/>
                </a:ext>
              </a:extLst>
            </p:cNvPr>
            <p:cNvSpPr/>
            <p:nvPr/>
          </p:nvSpPr>
          <p:spPr>
            <a:xfrm>
              <a:off x="8244534" y="4036122"/>
              <a:ext cx="56019" cy="68908"/>
            </a:xfrm>
            <a:custGeom>
              <a:avLst/>
              <a:gdLst/>
              <a:ahLst/>
              <a:cxnLst/>
              <a:rect l="l" t="t" r="r" b="b"/>
              <a:pathLst>
                <a:path w="2544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2" y="3128"/>
                    <a:pt x="2542" y="2557"/>
                    <a:pt x="2542" y="1857"/>
                  </a:cubicBezTo>
                  <a:lnTo>
                    <a:pt x="2542" y="1271"/>
                  </a:lnTo>
                  <a:cubicBezTo>
                    <a:pt x="2543" y="570"/>
                    <a:pt x="1972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6367;p63">
              <a:extLst>
                <a:ext uri="{FF2B5EF4-FFF2-40B4-BE49-F238E27FC236}">
                  <a16:creationId xmlns="" xmlns:a16="http://schemas.microsoft.com/office/drawing/2014/main" id="{FF702297-82C0-458D-9941-A4567994FD78}"/>
                </a:ext>
              </a:extLst>
            </p:cNvPr>
            <p:cNvSpPr/>
            <p:nvPr/>
          </p:nvSpPr>
          <p:spPr>
            <a:xfrm>
              <a:off x="8080419" y="4054773"/>
              <a:ext cx="18695" cy="31580"/>
            </a:xfrm>
            <a:custGeom>
              <a:avLst/>
              <a:gdLst/>
              <a:ahLst/>
              <a:cxnLst/>
              <a:rect l="l" t="t" r="r" b="b"/>
              <a:pathLst>
                <a:path w="849" h="1434" extrusionOk="0">
                  <a:moveTo>
                    <a:pt x="425" y="1"/>
                  </a:moveTo>
                  <a:cubicBezTo>
                    <a:pt x="191" y="1"/>
                    <a:pt x="1" y="192"/>
                    <a:pt x="1" y="424"/>
                  </a:cubicBezTo>
                  <a:lnTo>
                    <a:pt x="1" y="1010"/>
                  </a:lnTo>
                  <a:cubicBezTo>
                    <a:pt x="1" y="1243"/>
                    <a:pt x="191" y="1434"/>
                    <a:pt x="425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6368;p63">
              <a:extLst>
                <a:ext uri="{FF2B5EF4-FFF2-40B4-BE49-F238E27FC236}">
                  <a16:creationId xmlns="" xmlns:a16="http://schemas.microsoft.com/office/drawing/2014/main" id="{2B2AE180-E62E-4B0A-99DC-AF51F980AB17}"/>
                </a:ext>
              </a:extLst>
            </p:cNvPr>
            <p:cNvSpPr/>
            <p:nvPr/>
          </p:nvSpPr>
          <p:spPr>
            <a:xfrm>
              <a:off x="8263207" y="4054773"/>
              <a:ext cx="18673" cy="31580"/>
            </a:xfrm>
            <a:custGeom>
              <a:avLst/>
              <a:gdLst/>
              <a:ahLst/>
              <a:cxnLst/>
              <a:rect l="l" t="t" r="r" b="b"/>
              <a:pathLst>
                <a:path w="848" h="1434" extrusionOk="0">
                  <a:moveTo>
                    <a:pt x="424" y="1"/>
                  </a:moveTo>
                  <a:cubicBezTo>
                    <a:pt x="190" y="1"/>
                    <a:pt x="0" y="192"/>
                    <a:pt x="0" y="424"/>
                  </a:cubicBezTo>
                  <a:lnTo>
                    <a:pt x="0" y="1010"/>
                  </a:lnTo>
                  <a:cubicBezTo>
                    <a:pt x="0" y="1243"/>
                    <a:pt x="190" y="1434"/>
                    <a:pt x="424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7" name="Google Shape;6379;p63">
            <a:extLst>
              <a:ext uri="{FF2B5EF4-FFF2-40B4-BE49-F238E27FC236}">
                <a16:creationId xmlns="" xmlns:a16="http://schemas.microsoft.com/office/drawing/2014/main" id="{BBCA0617-E193-4BB6-90FF-15FA6BBDF3AD}"/>
              </a:ext>
            </a:extLst>
          </p:cNvPr>
          <p:cNvGrpSpPr/>
          <p:nvPr/>
        </p:nvGrpSpPr>
        <p:grpSpPr>
          <a:xfrm>
            <a:off x="6858000" y="3872518"/>
            <a:ext cx="1139105" cy="1056587"/>
            <a:chOff x="5948938" y="3901450"/>
            <a:chExt cx="707675" cy="702050"/>
          </a:xfrm>
        </p:grpSpPr>
        <p:sp>
          <p:nvSpPr>
            <p:cNvPr id="78" name="Google Shape;6380;p63">
              <a:extLst>
                <a:ext uri="{FF2B5EF4-FFF2-40B4-BE49-F238E27FC236}">
                  <a16:creationId xmlns="" xmlns:a16="http://schemas.microsoft.com/office/drawing/2014/main" id="{3693E33D-D7BE-46A7-BBDA-2F986F02391A}"/>
                </a:ext>
              </a:extLst>
            </p:cNvPr>
            <p:cNvSpPr/>
            <p:nvPr/>
          </p:nvSpPr>
          <p:spPr>
            <a:xfrm>
              <a:off x="6085388" y="3901450"/>
              <a:ext cx="447775" cy="701725"/>
            </a:xfrm>
            <a:custGeom>
              <a:avLst/>
              <a:gdLst/>
              <a:ahLst/>
              <a:cxnLst/>
              <a:rect l="l" t="t" r="r" b="b"/>
              <a:pathLst>
                <a:path w="17911" h="28069" extrusionOk="0">
                  <a:moveTo>
                    <a:pt x="3911" y="1"/>
                  </a:moveTo>
                  <a:lnTo>
                    <a:pt x="0" y="2216"/>
                  </a:lnTo>
                  <a:lnTo>
                    <a:pt x="0" y="7148"/>
                  </a:lnTo>
                  <a:lnTo>
                    <a:pt x="3911" y="7148"/>
                  </a:lnTo>
                  <a:cubicBezTo>
                    <a:pt x="7690" y="7148"/>
                    <a:pt x="10764" y="10237"/>
                    <a:pt x="10764" y="14035"/>
                  </a:cubicBezTo>
                  <a:cubicBezTo>
                    <a:pt x="10764" y="17832"/>
                    <a:pt x="7690" y="20922"/>
                    <a:pt x="3911" y="20922"/>
                  </a:cubicBezTo>
                  <a:lnTo>
                    <a:pt x="0" y="20922"/>
                  </a:lnTo>
                  <a:lnTo>
                    <a:pt x="0" y="24556"/>
                  </a:lnTo>
                  <a:lnTo>
                    <a:pt x="1695" y="28069"/>
                  </a:lnTo>
                  <a:lnTo>
                    <a:pt x="3911" y="28069"/>
                  </a:lnTo>
                  <a:cubicBezTo>
                    <a:pt x="11634" y="28069"/>
                    <a:pt x="17911" y="21769"/>
                    <a:pt x="17911" y="14029"/>
                  </a:cubicBezTo>
                  <a:cubicBezTo>
                    <a:pt x="17911" y="6288"/>
                    <a:pt x="11634" y="1"/>
                    <a:pt x="3911" y="1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6381;p63">
              <a:extLst>
                <a:ext uri="{FF2B5EF4-FFF2-40B4-BE49-F238E27FC236}">
                  <a16:creationId xmlns="" xmlns:a16="http://schemas.microsoft.com/office/drawing/2014/main" id="{2F2CB131-EEFD-4BC9-9D56-6B559F556CC8}"/>
                </a:ext>
              </a:extLst>
            </p:cNvPr>
            <p:cNvSpPr/>
            <p:nvPr/>
          </p:nvSpPr>
          <p:spPr>
            <a:xfrm>
              <a:off x="5948938" y="3901450"/>
              <a:ext cx="234250" cy="702025"/>
            </a:xfrm>
            <a:custGeom>
              <a:avLst/>
              <a:gdLst/>
              <a:ahLst/>
              <a:cxnLst/>
              <a:rect l="l" t="t" r="r" b="b"/>
              <a:pathLst>
                <a:path w="9370" h="28081" extrusionOk="0">
                  <a:moveTo>
                    <a:pt x="3577" y="1"/>
                  </a:moveTo>
                  <a:cubicBezTo>
                    <a:pt x="1600" y="1"/>
                    <a:pt x="0" y="1601"/>
                    <a:pt x="0" y="3577"/>
                  </a:cubicBezTo>
                  <a:lnTo>
                    <a:pt x="0" y="24504"/>
                  </a:lnTo>
                  <a:cubicBezTo>
                    <a:pt x="0" y="26480"/>
                    <a:pt x="1600" y="28080"/>
                    <a:pt x="3577" y="28080"/>
                  </a:cubicBezTo>
                  <a:lnTo>
                    <a:pt x="9369" y="28080"/>
                  </a:lnTo>
                  <a:cubicBezTo>
                    <a:pt x="7950" y="26661"/>
                    <a:pt x="7153" y="24735"/>
                    <a:pt x="7153" y="22730"/>
                  </a:cubicBezTo>
                  <a:lnTo>
                    <a:pt x="7153" y="5351"/>
                  </a:lnTo>
                  <a:cubicBezTo>
                    <a:pt x="7153" y="3346"/>
                    <a:pt x="7950" y="1418"/>
                    <a:pt x="9369" y="1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6382;p63">
              <a:extLst>
                <a:ext uri="{FF2B5EF4-FFF2-40B4-BE49-F238E27FC236}">
                  <a16:creationId xmlns="" xmlns:a16="http://schemas.microsoft.com/office/drawing/2014/main" id="{A78AFE32-2025-44BB-AB2D-49EE6E5FCA03}"/>
                </a:ext>
              </a:extLst>
            </p:cNvPr>
            <p:cNvSpPr/>
            <p:nvPr/>
          </p:nvSpPr>
          <p:spPr>
            <a:xfrm>
              <a:off x="6031013" y="4002725"/>
              <a:ext cx="83075" cy="66075"/>
            </a:xfrm>
            <a:custGeom>
              <a:avLst/>
              <a:gdLst/>
              <a:ahLst/>
              <a:cxnLst/>
              <a:rect l="l" t="t" r="r" b="b"/>
              <a:pathLst>
                <a:path w="3323" h="2643" extrusionOk="0">
                  <a:moveTo>
                    <a:pt x="1662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2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6383;p63">
              <a:extLst>
                <a:ext uri="{FF2B5EF4-FFF2-40B4-BE49-F238E27FC236}">
                  <a16:creationId xmlns="" xmlns:a16="http://schemas.microsoft.com/office/drawing/2014/main" id="{FB9290BD-5FEA-4E9B-A648-5F0C1EE2D58D}"/>
                </a:ext>
              </a:extLst>
            </p:cNvPr>
            <p:cNvSpPr/>
            <p:nvPr/>
          </p:nvSpPr>
          <p:spPr>
            <a:xfrm>
              <a:off x="6255713" y="4002725"/>
              <a:ext cx="83100" cy="66075"/>
            </a:xfrm>
            <a:custGeom>
              <a:avLst/>
              <a:gdLst/>
              <a:ahLst/>
              <a:cxnLst/>
              <a:rect l="l" t="t" r="r" b="b"/>
              <a:pathLst>
                <a:path w="3324" h="2643" extrusionOk="0">
                  <a:moveTo>
                    <a:pt x="1661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1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1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6384;p63">
              <a:extLst>
                <a:ext uri="{FF2B5EF4-FFF2-40B4-BE49-F238E27FC236}">
                  <a16:creationId xmlns="" xmlns:a16="http://schemas.microsoft.com/office/drawing/2014/main" id="{661FA97A-22C8-4D1D-93A2-1101C3E299E3}"/>
                </a:ext>
              </a:extLst>
            </p:cNvPr>
            <p:cNvSpPr/>
            <p:nvPr/>
          </p:nvSpPr>
          <p:spPr>
            <a:xfrm>
              <a:off x="6086088" y="3976475"/>
              <a:ext cx="21225" cy="38150"/>
            </a:xfrm>
            <a:custGeom>
              <a:avLst/>
              <a:gdLst/>
              <a:ahLst/>
              <a:cxnLst/>
              <a:rect l="l" t="t" r="r" b="b"/>
              <a:pathLst>
                <a:path w="849" h="1526" extrusionOk="0">
                  <a:moveTo>
                    <a:pt x="425" y="0"/>
                  </a:moveTo>
                  <a:cubicBezTo>
                    <a:pt x="193" y="0"/>
                    <a:pt x="1" y="191"/>
                    <a:pt x="1" y="424"/>
                  </a:cubicBezTo>
                  <a:lnTo>
                    <a:pt x="1" y="1102"/>
                  </a:lnTo>
                  <a:cubicBezTo>
                    <a:pt x="1" y="1333"/>
                    <a:pt x="193" y="1526"/>
                    <a:pt x="425" y="1526"/>
                  </a:cubicBezTo>
                  <a:cubicBezTo>
                    <a:pt x="657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6385;p63">
              <a:extLst>
                <a:ext uri="{FF2B5EF4-FFF2-40B4-BE49-F238E27FC236}">
                  <a16:creationId xmlns="" xmlns:a16="http://schemas.microsoft.com/office/drawing/2014/main" id="{9CE976AC-C144-46E8-AB45-C3FC1864EFC9}"/>
                </a:ext>
              </a:extLst>
            </p:cNvPr>
            <p:cNvSpPr/>
            <p:nvPr/>
          </p:nvSpPr>
          <p:spPr>
            <a:xfrm>
              <a:off x="6262513" y="3976475"/>
              <a:ext cx="21200" cy="38150"/>
            </a:xfrm>
            <a:custGeom>
              <a:avLst/>
              <a:gdLst/>
              <a:ahLst/>
              <a:cxnLst/>
              <a:rect l="l" t="t" r="r" b="b"/>
              <a:pathLst>
                <a:path w="848" h="1526" extrusionOk="0">
                  <a:moveTo>
                    <a:pt x="424" y="0"/>
                  </a:moveTo>
                  <a:cubicBezTo>
                    <a:pt x="193" y="0"/>
                    <a:pt x="0" y="191"/>
                    <a:pt x="0" y="424"/>
                  </a:cubicBezTo>
                  <a:lnTo>
                    <a:pt x="0" y="1102"/>
                  </a:lnTo>
                  <a:cubicBezTo>
                    <a:pt x="0" y="1333"/>
                    <a:pt x="193" y="1526"/>
                    <a:pt x="424" y="1526"/>
                  </a:cubicBezTo>
                  <a:cubicBezTo>
                    <a:pt x="655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6386;p63">
              <a:extLst>
                <a:ext uri="{FF2B5EF4-FFF2-40B4-BE49-F238E27FC236}">
                  <a16:creationId xmlns="" xmlns:a16="http://schemas.microsoft.com/office/drawing/2014/main" id="{F11E6093-93F3-480A-B170-49731001ABB7}"/>
                </a:ext>
              </a:extLst>
            </p:cNvPr>
            <p:cNvSpPr/>
            <p:nvPr/>
          </p:nvSpPr>
          <p:spPr>
            <a:xfrm>
              <a:off x="6149763" y="3992750"/>
              <a:ext cx="70250" cy="31825"/>
            </a:xfrm>
            <a:custGeom>
              <a:avLst/>
              <a:gdLst/>
              <a:ahLst/>
              <a:cxnLst/>
              <a:rect l="l" t="t" r="r" b="b"/>
              <a:pathLst>
                <a:path w="2810" h="1273" extrusionOk="0">
                  <a:moveTo>
                    <a:pt x="474" y="1"/>
                  </a:moveTo>
                  <a:cubicBezTo>
                    <a:pt x="374" y="1"/>
                    <a:pt x="273" y="35"/>
                    <a:pt x="193" y="105"/>
                  </a:cubicBezTo>
                  <a:cubicBezTo>
                    <a:pt x="16" y="257"/>
                    <a:pt x="0" y="528"/>
                    <a:pt x="153" y="704"/>
                  </a:cubicBezTo>
                  <a:cubicBezTo>
                    <a:pt x="483" y="1083"/>
                    <a:pt x="942" y="1272"/>
                    <a:pt x="1402" y="1272"/>
                  </a:cubicBezTo>
                  <a:cubicBezTo>
                    <a:pt x="1861" y="1272"/>
                    <a:pt x="2320" y="1083"/>
                    <a:pt x="2650" y="704"/>
                  </a:cubicBezTo>
                  <a:cubicBezTo>
                    <a:pt x="2810" y="528"/>
                    <a:pt x="2787" y="263"/>
                    <a:pt x="2613" y="105"/>
                  </a:cubicBezTo>
                  <a:cubicBezTo>
                    <a:pt x="2532" y="35"/>
                    <a:pt x="2431" y="1"/>
                    <a:pt x="2331" y="1"/>
                  </a:cubicBezTo>
                  <a:cubicBezTo>
                    <a:pt x="2213" y="1"/>
                    <a:pt x="2095" y="49"/>
                    <a:pt x="2013" y="144"/>
                  </a:cubicBezTo>
                  <a:cubicBezTo>
                    <a:pt x="1852" y="330"/>
                    <a:pt x="1627" y="424"/>
                    <a:pt x="1403" y="424"/>
                  </a:cubicBezTo>
                  <a:cubicBezTo>
                    <a:pt x="1178" y="424"/>
                    <a:pt x="953" y="330"/>
                    <a:pt x="792" y="144"/>
                  </a:cubicBezTo>
                  <a:cubicBezTo>
                    <a:pt x="709" y="49"/>
                    <a:pt x="592" y="1"/>
                    <a:pt x="4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6387;p63">
              <a:extLst>
                <a:ext uri="{FF2B5EF4-FFF2-40B4-BE49-F238E27FC236}">
                  <a16:creationId xmlns="" xmlns:a16="http://schemas.microsoft.com/office/drawing/2014/main" id="{187CA042-57C1-4C0D-A9E5-CDA164CFFA15}"/>
                </a:ext>
              </a:extLst>
            </p:cNvPr>
            <p:cNvSpPr/>
            <p:nvPr/>
          </p:nvSpPr>
          <p:spPr>
            <a:xfrm>
              <a:off x="6438238" y="4392600"/>
              <a:ext cx="218375" cy="210900"/>
            </a:xfrm>
            <a:custGeom>
              <a:avLst/>
              <a:gdLst/>
              <a:ahLst/>
              <a:cxnLst/>
              <a:rect l="l" t="t" r="r" b="b"/>
              <a:pathLst>
                <a:path w="8735" h="8436" extrusionOk="0">
                  <a:moveTo>
                    <a:pt x="5349" y="1"/>
                  </a:moveTo>
                  <a:cubicBezTo>
                    <a:pt x="5248" y="1"/>
                    <a:pt x="5147" y="6"/>
                    <a:pt x="5045" y="16"/>
                  </a:cubicBezTo>
                  <a:lnTo>
                    <a:pt x="3497" y="168"/>
                  </a:lnTo>
                  <a:lnTo>
                    <a:pt x="242" y="3423"/>
                  </a:lnTo>
                  <a:lnTo>
                    <a:pt x="90" y="4971"/>
                  </a:lnTo>
                  <a:cubicBezTo>
                    <a:pt x="1" y="5863"/>
                    <a:pt x="317" y="6755"/>
                    <a:pt x="953" y="7389"/>
                  </a:cubicBezTo>
                  <a:lnTo>
                    <a:pt x="1326" y="7762"/>
                  </a:lnTo>
                  <a:cubicBezTo>
                    <a:pt x="1775" y="8211"/>
                    <a:pt x="2364" y="8435"/>
                    <a:pt x="2953" y="8435"/>
                  </a:cubicBezTo>
                  <a:cubicBezTo>
                    <a:pt x="3542" y="8435"/>
                    <a:pt x="4131" y="8211"/>
                    <a:pt x="4581" y="7762"/>
                  </a:cubicBezTo>
                  <a:lnTo>
                    <a:pt x="7837" y="4508"/>
                  </a:lnTo>
                  <a:cubicBezTo>
                    <a:pt x="8735" y="3608"/>
                    <a:pt x="8735" y="2152"/>
                    <a:pt x="7837" y="1253"/>
                  </a:cubicBezTo>
                  <a:lnTo>
                    <a:pt x="7464" y="879"/>
                  </a:lnTo>
                  <a:cubicBezTo>
                    <a:pt x="6897" y="313"/>
                    <a:pt x="6136" y="1"/>
                    <a:pt x="5349" y="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6388;p63">
              <a:extLst>
                <a:ext uri="{FF2B5EF4-FFF2-40B4-BE49-F238E27FC236}">
                  <a16:creationId xmlns="" xmlns:a16="http://schemas.microsoft.com/office/drawing/2014/main" id="{7DD9B484-113C-4A55-ADCE-3E827A074FD2}"/>
                </a:ext>
              </a:extLst>
            </p:cNvPr>
            <p:cNvSpPr/>
            <p:nvPr/>
          </p:nvSpPr>
          <p:spPr>
            <a:xfrm>
              <a:off x="6367613" y="4325725"/>
              <a:ext cx="266600" cy="260950"/>
            </a:xfrm>
            <a:custGeom>
              <a:avLst/>
              <a:gdLst/>
              <a:ahLst/>
              <a:cxnLst/>
              <a:rect l="l" t="t" r="r" b="b"/>
              <a:pathLst>
                <a:path w="10664" h="10438" extrusionOk="0">
                  <a:moveTo>
                    <a:pt x="5782" y="0"/>
                  </a:moveTo>
                  <a:cubicBezTo>
                    <a:pt x="5193" y="0"/>
                    <a:pt x="4604" y="224"/>
                    <a:pt x="4154" y="673"/>
                  </a:cubicBezTo>
                  <a:lnTo>
                    <a:pt x="898" y="3928"/>
                  </a:lnTo>
                  <a:cubicBezTo>
                    <a:pt x="0" y="4826"/>
                    <a:pt x="0" y="6283"/>
                    <a:pt x="898" y="7183"/>
                  </a:cubicBezTo>
                  <a:lnTo>
                    <a:pt x="4154" y="10437"/>
                  </a:lnTo>
                  <a:cubicBezTo>
                    <a:pt x="3254" y="9538"/>
                    <a:pt x="3254" y="8074"/>
                    <a:pt x="4154" y="7183"/>
                  </a:cubicBezTo>
                  <a:lnTo>
                    <a:pt x="7409" y="3928"/>
                  </a:lnTo>
                  <a:cubicBezTo>
                    <a:pt x="7858" y="3479"/>
                    <a:pt x="8447" y="3255"/>
                    <a:pt x="9036" y="3255"/>
                  </a:cubicBezTo>
                  <a:cubicBezTo>
                    <a:pt x="9625" y="3255"/>
                    <a:pt x="10214" y="3479"/>
                    <a:pt x="10664" y="3928"/>
                  </a:cubicBezTo>
                  <a:lnTo>
                    <a:pt x="7409" y="673"/>
                  </a:lnTo>
                  <a:cubicBezTo>
                    <a:pt x="6960" y="224"/>
                    <a:pt x="6371" y="0"/>
                    <a:pt x="57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6389;p63">
              <a:extLst>
                <a:ext uri="{FF2B5EF4-FFF2-40B4-BE49-F238E27FC236}">
                  <a16:creationId xmlns="" xmlns:a16="http://schemas.microsoft.com/office/drawing/2014/main" id="{32BF5554-C452-44A3-9B1C-9C19BC22022C}"/>
                </a:ext>
              </a:extLst>
            </p:cNvPr>
            <p:cNvSpPr/>
            <p:nvPr/>
          </p:nvSpPr>
          <p:spPr>
            <a:xfrm>
              <a:off x="6497563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8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8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6390;p63">
              <a:extLst>
                <a:ext uri="{FF2B5EF4-FFF2-40B4-BE49-F238E27FC236}">
                  <a16:creationId xmlns="" xmlns:a16="http://schemas.microsoft.com/office/drawing/2014/main" id="{B28E7D27-AE0F-49EA-A263-F63B9B9D3D51}"/>
                </a:ext>
              </a:extLst>
            </p:cNvPr>
            <p:cNvSpPr/>
            <p:nvPr/>
          </p:nvSpPr>
          <p:spPr>
            <a:xfrm>
              <a:off x="6497563" y="4368675"/>
              <a:ext cx="28825" cy="28875"/>
            </a:xfrm>
            <a:custGeom>
              <a:avLst/>
              <a:gdLst/>
              <a:ahLst/>
              <a:cxnLst/>
              <a:rect l="l" t="t" r="r" b="b"/>
              <a:pathLst>
                <a:path w="1153" h="1155" extrusionOk="0">
                  <a:moveTo>
                    <a:pt x="576" y="1"/>
                  </a:moveTo>
                  <a:cubicBezTo>
                    <a:pt x="259" y="1"/>
                    <a:pt x="0" y="259"/>
                    <a:pt x="0" y="577"/>
                  </a:cubicBezTo>
                  <a:cubicBezTo>
                    <a:pt x="0" y="896"/>
                    <a:pt x="259" y="1154"/>
                    <a:pt x="576" y="1154"/>
                  </a:cubicBezTo>
                  <a:cubicBezTo>
                    <a:pt x="895" y="1154"/>
                    <a:pt x="1152" y="896"/>
                    <a:pt x="1152" y="577"/>
                  </a:cubicBezTo>
                  <a:cubicBezTo>
                    <a:pt x="1152" y="259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6391;p63">
              <a:extLst>
                <a:ext uri="{FF2B5EF4-FFF2-40B4-BE49-F238E27FC236}">
                  <a16:creationId xmlns="" xmlns:a16="http://schemas.microsoft.com/office/drawing/2014/main" id="{AAA78880-D63D-444A-B1FE-99A402F76626}"/>
                </a:ext>
              </a:extLst>
            </p:cNvPr>
            <p:cNvSpPr/>
            <p:nvPr/>
          </p:nvSpPr>
          <p:spPr>
            <a:xfrm>
              <a:off x="6416188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7" y="0"/>
                  </a:moveTo>
                  <a:cubicBezTo>
                    <a:pt x="258" y="0"/>
                    <a:pt x="1" y="259"/>
                    <a:pt x="1" y="578"/>
                  </a:cubicBezTo>
                  <a:cubicBezTo>
                    <a:pt x="1" y="895"/>
                    <a:pt x="258" y="1154"/>
                    <a:pt x="577" y="1154"/>
                  </a:cubicBezTo>
                  <a:cubicBezTo>
                    <a:pt x="896" y="1154"/>
                    <a:pt x="1153" y="895"/>
                    <a:pt x="1153" y="578"/>
                  </a:cubicBezTo>
                  <a:cubicBezTo>
                    <a:pt x="1153" y="259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6392;p63">
              <a:extLst>
                <a:ext uri="{FF2B5EF4-FFF2-40B4-BE49-F238E27FC236}">
                  <a16:creationId xmlns="" xmlns:a16="http://schemas.microsoft.com/office/drawing/2014/main" id="{DE7F5CF2-F583-4533-A8D5-F82B758465BA}"/>
                </a:ext>
              </a:extLst>
            </p:cNvPr>
            <p:cNvSpPr/>
            <p:nvPr/>
          </p:nvSpPr>
          <p:spPr>
            <a:xfrm>
              <a:off x="6497563" y="4531525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6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6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19520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6" presetClass="emph" presetSubtype="0" repeatCount="4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34"/>
          <p:cNvSpPr txBox="1">
            <a:spLocks noGrp="1"/>
          </p:cNvSpPr>
          <p:nvPr>
            <p:ph type="ctrTitle"/>
          </p:nvPr>
        </p:nvSpPr>
        <p:spPr>
          <a:xfrm>
            <a:off x="1087058" y="3457619"/>
            <a:ext cx="10152353" cy="1689177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>
              <a:lnSpc>
                <a:spcPct val="125000"/>
              </a:lnSpc>
            </a:pPr>
            <a:r>
              <a:rPr lang="en" sz="9600" dirty="0">
                <a:solidFill>
                  <a:schemeClr val="dk2"/>
                </a:solidFill>
                <a:latin typeface="#9Slide04 HLT Aquus" panose="00000500000000000000" pitchFamily="2" charset="0"/>
              </a:rPr>
              <a:t>CỘNG SỐ ĐO THỜI GIAN</a:t>
            </a:r>
            <a:endParaRPr sz="9600" dirty="0">
              <a:solidFill>
                <a:schemeClr val="dk2"/>
              </a:solidFill>
              <a:latin typeface="#9Slide04 HLT Aquus" panose="00000500000000000000" pitchFamily="2" charset="0"/>
            </a:endParaRPr>
          </a:p>
        </p:txBody>
      </p:sp>
      <p:sp>
        <p:nvSpPr>
          <p:cNvPr id="246" name="Google Shape;246;p34"/>
          <p:cNvSpPr txBox="1">
            <a:spLocks noGrp="1"/>
          </p:cNvSpPr>
          <p:nvPr>
            <p:ph type="subTitle" idx="1"/>
          </p:nvPr>
        </p:nvSpPr>
        <p:spPr>
          <a:xfrm>
            <a:off x="3061239" y="4881681"/>
            <a:ext cx="5777600" cy="618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sz="4400" dirty="0">
                <a:latin typeface="#9Slide04 SVNParis Pro" panose="04000000090000000000" pitchFamily="82" charset="0"/>
              </a:rPr>
              <a:t>Trang 131</a:t>
            </a:r>
            <a:endParaRPr sz="4400" dirty="0">
              <a:latin typeface="#9Slide04 SVNParis Pro" panose="04000000090000000000" pitchFamily="82" charset="0"/>
            </a:endParaRPr>
          </a:p>
        </p:txBody>
      </p:sp>
      <p:sp>
        <p:nvSpPr>
          <p:cNvPr id="247" name="Google Shape;247;p34"/>
          <p:cNvSpPr/>
          <p:nvPr/>
        </p:nvSpPr>
        <p:spPr>
          <a:xfrm>
            <a:off x="2641798" y="4406964"/>
            <a:ext cx="1043381" cy="994539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F8BF0F5F-6D0D-4863-ADE6-7E2FCB8E590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6752"/>
          <a:stretch/>
        </p:blipFill>
        <p:spPr>
          <a:xfrm>
            <a:off x="-150519" y="0"/>
            <a:ext cx="2475155" cy="321929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A5C30970-7485-403B-BF37-0DE48B8209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38839" y="593924"/>
            <a:ext cx="4064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82361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" grpId="0"/>
      <p:bldP spid="246" grpId="0" build="p"/>
      <p:bldP spid="24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3" name="Google Shape;4053;p33"/>
          <p:cNvSpPr/>
          <p:nvPr/>
        </p:nvSpPr>
        <p:spPr>
          <a:xfrm>
            <a:off x="228600" y="4673237"/>
            <a:ext cx="4975200" cy="20264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57" name="Google Shape;4057;p33"/>
          <p:cNvSpPr txBox="1"/>
          <p:nvPr/>
        </p:nvSpPr>
        <p:spPr>
          <a:xfrm>
            <a:off x="215430" y="5352773"/>
            <a:ext cx="4927530" cy="1030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FF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Thực hiện đúng phép cộng số đo thời gian.</a:t>
            </a:r>
            <a:endParaRPr sz="3600" b="1" kern="0">
              <a:solidFill>
                <a:srgbClr val="FFFFFF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grpSp>
        <p:nvGrpSpPr>
          <p:cNvPr id="4077" name="Google Shape;4077;p33"/>
          <p:cNvGrpSpPr/>
          <p:nvPr/>
        </p:nvGrpSpPr>
        <p:grpSpPr>
          <a:xfrm rot="968434">
            <a:off x="1763602" y="3586597"/>
            <a:ext cx="1373794" cy="1692495"/>
            <a:chOff x="6739400" y="809775"/>
            <a:chExt cx="1243500" cy="1531975"/>
          </a:xfrm>
        </p:grpSpPr>
        <p:sp>
          <p:nvSpPr>
            <p:cNvPr id="4078" name="Google Shape;4078;p33"/>
            <p:cNvSpPr/>
            <p:nvPr/>
          </p:nvSpPr>
          <p:spPr>
            <a:xfrm>
              <a:off x="6748250" y="818625"/>
              <a:ext cx="1224800" cy="1513275"/>
            </a:xfrm>
            <a:custGeom>
              <a:avLst/>
              <a:gdLst/>
              <a:ahLst/>
              <a:cxnLst/>
              <a:rect l="l" t="t" r="r" b="b"/>
              <a:pathLst>
                <a:path w="48992" h="60531" extrusionOk="0">
                  <a:moveTo>
                    <a:pt x="24024" y="1"/>
                  </a:moveTo>
                  <a:lnTo>
                    <a:pt x="23512" y="40"/>
                  </a:lnTo>
                  <a:lnTo>
                    <a:pt x="23039" y="40"/>
                  </a:lnTo>
                  <a:lnTo>
                    <a:pt x="22567" y="119"/>
                  </a:lnTo>
                  <a:lnTo>
                    <a:pt x="22133" y="198"/>
                  </a:lnTo>
                  <a:lnTo>
                    <a:pt x="21228" y="434"/>
                  </a:lnTo>
                  <a:lnTo>
                    <a:pt x="20361" y="749"/>
                  </a:lnTo>
                  <a:lnTo>
                    <a:pt x="19534" y="1143"/>
                  </a:lnTo>
                  <a:lnTo>
                    <a:pt x="18747" y="1615"/>
                  </a:lnTo>
                  <a:lnTo>
                    <a:pt x="18038" y="2167"/>
                  </a:lnTo>
                  <a:lnTo>
                    <a:pt x="17368" y="2757"/>
                  </a:lnTo>
                  <a:lnTo>
                    <a:pt x="16738" y="3427"/>
                  </a:lnTo>
                  <a:lnTo>
                    <a:pt x="16187" y="4175"/>
                  </a:lnTo>
                  <a:lnTo>
                    <a:pt x="15714" y="4963"/>
                  </a:lnTo>
                  <a:lnTo>
                    <a:pt x="15320" y="5750"/>
                  </a:lnTo>
                  <a:lnTo>
                    <a:pt x="15005" y="6617"/>
                  </a:lnTo>
                  <a:lnTo>
                    <a:pt x="14769" y="7523"/>
                  </a:lnTo>
                  <a:lnTo>
                    <a:pt x="14690" y="7995"/>
                  </a:lnTo>
                  <a:lnTo>
                    <a:pt x="14651" y="8468"/>
                  </a:lnTo>
                  <a:lnTo>
                    <a:pt x="14612" y="8940"/>
                  </a:lnTo>
                  <a:lnTo>
                    <a:pt x="14572" y="9452"/>
                  </a:lnTo>
                  <a:lnTo>
                    <a:pt x="14651" y="10358"/>
                  </a:lnTo>
                  <a:lnTo>
                    <a:pt x="14769" y="11224"/>
                  </a:lnTo>
                  <a:lnTo>
                    <a:pt x="14966" y="12130"/>
                  </a:lnTo>
                  <a:lnTo>
                    <a:pt x="15281" y="12957"/>
                  </a:lnTo>
                  <a:lnTo>
                    <a:pt x="15675" y="13784"/>
                  </a:lnTo>
                  <a:lnTo>
                    <a:pt x="16108" y="14533"/>
                  </a:lnTo>
                  <a:lnTo>
                    <a:pt x="16620" y="15281"/>
                  </a:lnTo>
                  <a:lnTo>
                    <a:pt x="17211" y="15950"/>
                  </a:lnTo>
                  <a:lnTo>
                    <a:pt x="12682" y="16226"/>
                  </a:lnTo>
                  <a:lnTo>
                    <a:pt x="12406" y="16226"/>
                  </a:lnTo>
                  <a:lnTo>
                    <a:pt x="12091" y="16305"/>
                  </a:lnTo>
                  <a:lnTo>
                    <a:pt x="11815" y="16383"/>
                  </a:lnTo>
                  <a:lnTo>
                    <a:pt x="11540" y="16502"/>
                  </a:lnTo>
                  <a:lnTo>
                    <a:pt x="11303" y="16620"/>
                  </a:lnTo>
                  <a:lnTo>
                    <a:pt x="11067" y="16777"/>
                  </a:lnTo>
                  <a:lnTo>
                    <a:pt x="10870" y="16974"/>
                  </a:lnTo>
                  <a:lnTo>
                    <a:pt x="10634" y="17171"/>
                  </a:lnTo>
                  <a:lnTo>
                    <a:pt x="10476" y="17368"/>
                  </a:lnTo>
                  <a:lnTo>
                    <a:pt x="10319" y="17604"/>
                  </a:lnTo>
                  <a:lnTo>
                    <a:pt x="10161" y="17841"/>
                  </a:lnTo>
                  <a:lnTo>
                    <a:pt x="10043" y="18116"/>
                  </a:lnTo>
                  <a:lnTo>
                    <a:pt x="9965" y="18392"/>
                  </a:lnTo>
                  <a:lnTo>
                    <a:pt x="9886" y="18668"/>
                  </a:lnTo>
                  <a:lnTo>
                    <a:pt x="9846" y="18943"/>
                  </a:lnTo>
                  <a:lnTo>
                    <a:pt x="9807" y="19258"/>
                  </a:lnTo>
                  <a:lnTo>
                    <a:pt x="9807" y="19967"/>
                  </a:lnTo>
                  <a:lnTo>
                    <a:pt x="9846" y="21149"/>
                  </a:lnTo>
                  <a:lnTo>
                    <a:pt x="9886" y="21936"/>
                  </a:lnTo>
                  <a:lnTo>
                    <a:pt x="9965" y="22763"/>
                  </a:lnTo>
                  <a:lnTo>
                    <a:pt x="10122" y="23630"/>
                  </a:lnTo>
                  <a:lnTo>
                    <a:pt x="10280" y="24496"/>
                  </a:lnTo>
                  <a:lnTo>
                    <a:pt x="10516" y="25323"/>
                  </a:lnTo>
                  <a:lnTo>
                    <a:pt x="10673" y="25717"/>
                  </a:lnTo>
                  <a:lnTo>
                    <a:pt x="10831" y="26111"/>
                  </a:lnTo>
                  <a:lnTo>
                    <a:pt x="11067" y="26505"/>
                  </a:lnTo>
                  <a:lnTo>
                    <a:pt x="11303" y="26859"/>
                  </a:lnTo>
                  <a:lnTo>
                    <a:pt x="11540" y="27174"/>
                  </a:lnTo>
                  <a:lnTo>
                    <a:pt x="11855" y="27450"/>
                  </a:lnTo>
                  <a:lnTo>
                    <a:pt x="12170" y="27686"/>
                  </a:lnTo>
                  <a:lnTo>
                    <a:pt x="12485" y="27922"/>
                  </a:lnTo>
                  <a:lnTo>
                    <a:pt x="12879" y="28080"/>
                  </a:lnTo>
                  <a:lnTo>
                    <a:pt x="13312" y="28277"/>
                  </a:lnTo>
                  <a:lnTo>
                    <a:pt x="13745" y="28395"/>
                  </a:lnTo>
                  <a:lnTo>
                    <a:pt x="14218" y="28513"/>
                  </a:lnTo>
                  <a:lnTo>
                    <a:pt x="14730" y="28631"/>
                  </a:lnTo>
                  <a:lnTo>
                    <a:pt x="15281" y="28710"/>
                  </a:lnTo>
                  <a:lnTo>
                    <a:pt x="16541" y="28789"/>
                  </a:lnTo>
                  <a:lnTo>
                    <a:pt x="17920" y="28867"/>
                  </a:lnTo>
                  <a:lnTo>
                    <a:pt x="17998" y="31900"/>
                  </a:lnTo>
                  <a:lnTo>
                    <a:pt x="18117" y="35090"/>
                  </a:lnTo>
                  <a:lnTo>
                    <a:pt x="18235" y="38358"/>
                  </a:lnTo>
                  <a:lnTo>
                    <a:pt x="18432" y="41627"/>
                  </a:lnTo>
                  <a:lnTo>
                    <a:pt x="17171" y="40524"/>
                  </a:lnTo>
                  <a:lnTo>
                    <a:pt x="15951" y="39382"/>
                  </a:lnTo>
                  <a:lnTo>
                    <a:pt x="16147" y="38910"/>
                  </a:lnTo>
                  <a:lnTo>
                    <a:pt x="16266" y="38398"/>
                  </a:lnTo>
                  <a:lnTo>
                    <a:pt x="16305" y="37886"/>
                  </a:lnTo>
                  <a:lnTo>
                    <a:pt x="16266" y="37413"/>
                  </a:lnTo>
                  <a:lnTo>
                    <a:pt x="16147" y="36901"/>
                  </a:lnTo>
                  <a:lnTo>
                    <a:pt x="15951" y="36429"/>
                  </a:lnTo>
                  <a:lnTo>
                    <a:pt x="15635" y="36035"/>
                  </a:lnTo>
                  <a:lnTo>
                    <a:pt x="15281" y="35641"/>
                  </a:lnTo>
                  <a:lnTo>
                    <a:pt x="14730" y="35169"/>
                  </a:lnTo>
                  <a:lnTo>
                    <a:pt x="13706" y="34302"/>
                  </a:lnTo>
                  <a:lnTo>
                    <a:pt x="12603" y="33475"/>
                  </a:lnTo>
                  <a:lnTo>
                    <a:pt x="11461" y="32727"/>
                  </a:lnTo>
                  <a:lnTo>
                    <a:pt x="10240" y="32018"/>
                  </a:lnTo>
                  <a:lnTo>
                    <a:pt x="9019" y="31349"/>
                  </a:lnTo>
                  <a:lnTo>
                    <a:pt x="7720" y="30758"/>
                  </a:lnTo>
                  <a:lnTo>
                    <a:pt x="6381" y="30246"/>
                  </a:lnTo>
                  <a:lnTo>
                    <a:pt x="5002" y="29773"/>
                  </a:lnTo>
                  <a:lnTo>
                    <a:pt x="4057" y="29458"/>
                  </a:lnTo>
                  <a:lnTo>
                    <a:pt x="3624" y="29379"/>
                  </a:lnTo>
                  <a:lnTo>
                    <a:pt x="3151" y="29340"/>
                  </a:lnTo>
                  <a:lnTo>
                    <a:pt x="2718" y="29379"/>
                  </a:lnTo>
                  <a:lnTo>
                    <a:pt x="2246" y="29458"/>
                  </a:lnTo>
                  <a:lnTo>
                    <a:pt x="1813" y="29655"/>
                  </a:lnTo>
                  <a:lnTo>
                    <a:pt x="1419" y="29852"/>
                  </a:lnTo>
                  <a:lnTo>
                    <a:pt x="1143" y="30088"/>
                  </a:lnTo>
                  <a:lnTo>
                    <a:pt x="907" y="30325"/>
                  </a:lnTo>
                  <a:lnTo>
                    <a:pt x="710" y="30600"/>
                  </a:lnTo>
                  <a:lnTo>
                    <a:pt x="513" y="30876"/>
                  </a:lnTo>
                  <a:lnTo>
                    <a:pt x="355" y="31191"/>
                  </a:lnTo>
                  <a:lnTo>
                    <a:pt x="237" y="31506"/>
                  </a:lnTo>
                  <a:lnTo>
                    <a:pt x="158" y="31860"/>
                  </a:lnTo>
                  <a:lnTo>
                    <a:pt x="119" y="32176"/>
                  </a:lnTo>
                  <a:lnTo>
                    <a:pt x="40" y="33160"/>
                  </a:lnTo>
                  <a:lnTo>
                    <a:pt x="1" y="34499"/>
                  </a:lnTo>
                  <a:lnTo>
                    <a:pt x="40" y="35877"/>
                  </a:lnTo>
                  <a:lnTo>
                    <a:pt x="158" y="37216"/>
                  </a:lnTo>
                  <a:lnTo>
                    <a:pt x="355" y="38555"/>
                  </a:lnTo>
                  <a:lnTo>
                    <a:pt x="592" y="39894"/>
                  </a:lnTo>
                  <a:lnTo>
                    <a:pt x="946" y="41194"/>
                  </a:lnTo>
                  <a:lnTo>
                    <a:pt x="1379" y="42494"/>
                  </a:lnTo>
                  <a:lnTo>
                    <a:pt x="1852" y="43793"/>
                  </a:lnTo>
                  <a:lnTo>
                    <a:pt x="2049" y="44226"/>
                  </a:lnTo>
                  <a:lnTo>
                    <a:pt x="2206" y="44581"/>
                  </a:lnTo>
                  <a:lnTo>
                    <a:pt x="2443" y="44935"/>
                  </a:lnTo>
                  <a:lnTo>
                    <a:pt x="2718" y="45211"/>
                  </a:lnTo>
                  <a:lnTo>
                    <a:pt x="3033" y="45487"/>
                  </a:lnTo>
                  <a:lnTo>
                    <a:pt x="3348" y="45723"/>
                  </a:lnTo>
                  <a:lnTo>
                    <a:pt x="3742" y="45880"/>
                  </a:lnTo>
                  <a:lnTo>
                    <a:pt x="4097" y="45999"/>
                  </a:lnTo>
                  <a:lnTo>
                    <a:pt x="4530" y="46077"/>
                  </a:lnTo>
                  <a:lnTo>
                    <a:pt x="4963" y="46117"/>
                  </a:lnTo>
                  <a:lnTo>
                    <a:pt x="5475" y="46156"/>
                  </a:lnTo>
                  <a:lnTo>
                    <a:pt x="5829" y="46156"/>
                  </a:lnTo>
                  <a:lnTo>
                    <a:pt x="6223" y="46117"/>
                  </a:lnTo>
                  <a:lnTo>
                    <a:pt x="6578" y="46038"/>
                  </a:lnTo>
                  <a:lnTo>
                    <a:pt x="6932" y="45959"/>
                  </a:lnTo>
                  <a:lnTo>
                    <a:pt x="7917" y="47062"/>
                  </a:lnTo>
                  <a:lnTo>
                    <a:pt x="9019" y="48164"/>
                  </a:lnTo>
                  <a:lnTo>
                    <a:pt x="10122" y="49307"/>
                  </a:lnTo>
                  <a:lnTo>
                    <a:pt x="11303" y="50409"/>
                  </a:lnTo>
                  <a:lnTo>
                    <a:pt x="12485" y="51512"/>
                  </a:lnTo>
                  <a:lnTo>
                    <a:pt x="13706" y="52615"/>
                  </a:lnTo>
                  <a:lnTo>
                    <a:pt x="16069" y="54623"/>
                  </a:lnTo>
                  <a:lnTo>
                    <a:pt x="18235" y="56435"/>
                  </a:lnTo>
                  <a:lnTo>
                    <a:pt x="20046" y="57931"/>
                  </a:lnTo>
                  <a:lnTo>
                    <a:pt x="22212" y="59585"/>
                  </a:lnTo>
                  <a:lnTo>
                    <a:pt x="22685" y="59940"/>
                  </a:lnTo>
                  <a:lnTo>
                    <a:pt x="23079" y="60215"/>
                  </a:lnTo>
                  <a:lnTo>
                    <a:pt x="23551" y="60412"/>
                  </a:lnTo>
                  <a:lnTo>
                    <a:pt x="24024" y="60491"/>
                  </a:lnTo>
                  <a:lnTo>
                    <a:pt x="24496" y="60530"/>
                  </a:lnTo>
                  <a:lnTo>
                    <a:pt x="24969" y="60491"/>
                  </a:lnTo>
                  <a:lnTo>
                    <a:pt x="25442" y="60412"/>
                  </a:lnTo>
                  <a:lnTo>
                    <a:pt x="25914" y="60215"/>
                  </a:lnTo>
                  <a:lnTo>
                    <a:pt x="26347" y="59940"/>
                  </a:lnTo>
                  <a:lnTo>
                    <a:pt x="26780" y="59585"/>
                  </a:lnTo>
                  <a:lnTo>
                    <a:pt x="28946" y="57931"/>
                  </a:lnTo>
                  <a:lnTo>
                    <a:pt x="30797" y="56435"/>
                  </a:lnTo>
                  <a:lnTo>
                    <a:pt x="32963" y="54623"/>
                  </a:lnTo>
                  <a:lnTo>
                    <a:pt x="35287" y="52615"/>
                  </a:lnTo>
                  <a:lnTo>
                    <a:pt x="36508" y="51512"/>
                  </a:lnTo>
                  <a:lnTo>
                    <a:pt x="37689" y="50409"/>
                  </a:lnTo>
                  <a:lnTo>
                    <a:pt x="38871" y="49307"/>
                  </a:lnTo>
                  <a:lnTo>
                    <a:pt x="40013" y="48164"/>
                  </a:lnTo>
                  <a:lnTo>
                    <a:pt x="41076" y="47062"/>
                  </a:lnTo>
                  <a:lnTo>
                    <a:pt x="42061" y="45959"/>
                  </a:lnTo>
                  <a:lnTo>
                    <a:pt x="42415" y="46038"/>
                  </a:lnTo>
                  <a:lnTo>
                    <a:pt x="42809" y="46117"/>
                  </a:lnTo>
                  <a:lnTo>
                    <a:pt x="43163" y="46156"/>
                  </a:lnTo>
                  <a:lnTo>
                    <a:pt x="43518" y="46156"/>
                  </a:lnTo>
                  <a:lnTo>
                    <a:pt x="44030" y="46117"/>
                  </a:lnTo>
                  <a:lnTo>
                    <a:pt x="44502" y="46077"/>
                  </a:lnTo>
                  <a:lnTo>
                    <a:pt x="44896" y="45999"/>
                  </a:lnTo>
                  <a:lnTo>
                    <a:pt x="45290" y="45880"/>
                  </a:lnTo>
                  <a:lnTo>
                    <a:pt x="45644" y="45723"/>
                  </a:lnTo>
                  <a:lnTo>
                    <a:pt x="45999" y="45487"/>
                  </a:lnTo>
                  <a:lnTo>
                    <a:pt x="46274" y="45211"/>
                  </a:lnTo>
                  <a:lnTo>
                    <a:pt x="46550" y="44935"/>
                  </a:lnTo>
                  <a:lnTo>
                    <a:pt x="46786" y="44581"/>
                  </a:lnTo>
                  <a:lnTo>
                    <a:pt x="46983" y="44226"/>
                  </a:lnTo>
                  <a:lnTo>
                    <a:pt x="47141" y="43793"/>
                  </a:lnTo>
                  <a:lnTo>
                    <a:pt x="47653" y="42494"/>
                  </a:lnTo>
                  <a:lnTo>
                    <a:pt x="48047" y="41194"/>
                  </a:lnTo>
                  <a:lnTo>
                    <a:pt x="48401" y="39894"/>
                  </a:lnTo>
                  <a:lnTo>
                    <a:pt x="48677" y="38555"/>
                  </a:lnTo>
                  <a:lnTo>
                    <a:pt x="48834" y="37216"/>
                  </a:lnTo>
                  <a:lnTo>
                    <a:pt x="48952" y="35877"/>
                  </a:lnTo>
                  <a:lnTo>
                    <a:pt x="48992" y="34499"/>
                  </a:lnTo>
                  <a:lnTo>
                    <a:pt x="48952" y="33160"/>
                  </a:lnTo>
                  <a:lnTo>
                    <a:pt x="48874" y="32176"/>
                  </a:lnTo>
                  <a:lnTo>
                    <a:pt x="48834" y="31860"/>
                  </a:lnTo>
                  <a:lnTo>
                    <a:pt x="48755" y="31506"/>
                  </a:lnTo>
                  <a:lnTo>
                    <a:pt x="48637" y="31191"/>
                  </a:lnTo>
                  <a:lnTo>
                    <a:pt x="48480" y="30876"/>
                  </a:lnTo>
                  <a:lnTo>
                    <a:pt x="48322" y="30600"/>
                  </a:lnTo>
                  <a:lnTo>
                    <a:pt x="48086" y="30325"/>
                  </a:lnTo>
                  <a:lnTo>
                    <a:pt x="47850" y="30088"/>
                  </a:lnTo>
                  <a:lnTo>
                    <a:pt x="47574" y="29852"/>
                  </a:lnTo>
                  <a:lnTo>
                    <a:pt x="47180" y="29655"/>
                  </a:lnTo>
                  <a:lnTo>
                    <a:pt x="46747" y="29458"/>
                  </a:lnTo>
                  <a:lnTo>
                    <a:pt x="46314" y="29379"/>
                  </a:lnTo>
                  <a:lnTo>
                    <a:pt x="45841" y="29340"/>
                  </a:lnTo>
                  <a:lnTo>
                    <a:pt x="45408" y="29379"/>
                  </a:lnTo>
                  <a:lnTo>
                    <a:pt x="44935" y="29458"/>
                  </a:lnTo>
                  <a:lnTo>
                    <a:pt x="43990" y="29773"/>
                  </a:lnTo>
                  <a:lnTo>
                    <a:pt x="42651" y="30246"/>
                  </a:lnTo>
                  <a:lnTo>
                    <a:pt x="41312" y="30758"/>
                  </a:lnTo>
                  <a:lnTo>
                    <a:pt x="40013" y="31388"/>
                  </a:lnTo>
                  <a:lnTo>
                    <a:pt x="38752" y="32018"/>
                  </a:lnTo>
                  <a:lnTo>
                    <a:pt x="37532" y="32727"/>
                  </a:lnTo>
                  <a:lnTo>
                    <a:pt x="36390" y="33475"/>
                  </a:lnTo>
                  <a:lnTo>
                    <a:pt x="35287" y="34302"/>
                  </a:lnTo>
                  <a:lnTo>
                    <a:pt x="34263" y="35169"/>
                  </a:lnTo>
                  <a:lnTo>
                    <a:pt x="33712" y="35641"/>
                  </a:lnTo>
                  <a:lnTo>
                    <a:pt x="33357" y="35996"/>
                  </a:lnTo>
                  <a:lnTo>
                    <a:pt x="33082" y="36429"/>
                  </a:lnTo>
                  <a:lnTo>
                    <a:pt x="32845" y="36901"/>
                  </a:lnTo>
                  <a:lnTo>
                    <a:pt x="32727" y="37413"/>
                  </a:lnTo>
                  <a:lnTo>
                    <a:pt x="32688" y="37886"/>
                  </a:lnTo>
                  <a:lnTo>
                    <a:pt x="32727" y="38398"/>
                  </a:lnTo>
                  <a:lnTo>
                    <a:pt x="32845" y="38910"/>
                  </a:lnTo>
                  <a:lnTo>
                    <a:pt x="33082" y="39382"/>
                  </a:lnTo>
                  <a:lnTo>
                    <a:pt x="31585" y="40761"/>
                  </a:lnTo>
                  <a:lnTo>
                    <a:pt x="30049" y="42060"/>
                  </a:lnTo>
                  <a:lnTo>
                    <a:pt x="30128" y="35405"/>
                  </a:lnTo>
                  <a:lnTo>
                    <a:pt x="30207" y="28513"/>
                  </a:lnTo>
                  <a:lnTo>
                    <a:pt x="33357" y="28316"/>
                  </a:lnTo>
                  <a:lnTo>
                    <a:pt x="34578" y="28237"/>
                  </a:lnTo>
                  <a:lnTo>
                    <a:pt x="35208" y="28198"/>
                  </a:lnTo>
                  <a:lnTo>
                    <a:pt x="35484" y="28159"/>
                  </a:lnTo>
                  <a:lnTo>
                    <a:pt x="35720" y="28119"/>
                  </a:lnTo>
                  <a:lnTo>
                    <a:pt x="36232" y="27962"/>
                  </a:lnTo>
                  <a:lnTo>
                    <a:pt x="36665" y="27686"/>
                  </a:lnTo>
                  <a:lnTo>
                    <a:pt x="37059" y="27371"/>
                  </a:lnTo>
                  <a:lnTo>
                    <a:pt x="37414" y="27017"/>
                  </a:lnTo>
                  <a:lnTo>
                    <a:pt x="37689" y="26583"/>
                  </a:lnTo>
                  <a:lnTo>
                    <a:pt x="37886" y="26071"/>
                  </a:lnTo>
                  <a:lnTo>
                    <a:pt x="37965" y="25835"/>
                  </a:lnTo>
                  <a:lnTo>
                    <a:pt x="38004" y="25559"/>
                  </a:lnTo>
                  <a:lnTo>
                    <a:pt x="38083" y="24929"/>
                  </a:lnTo>
                  <a:lnTo>
                    <a:pt x="38162" y="24142"/>
                  </a:lnTo>
                  <a:lnTo>
                    <a:pt x="38241" y="23118"/>
                  </a:lnTo>
                  <a:lnTo>
                    <a:pt x="38201" y="21936"/>
                  </a:lnTo>
                  <a:lnTo>
                    <a:pt x="38162" y="21346"/>
                  </a:lnTo>
                  <a:lnTo>
                    <a:pt x="38083" y="20715"/>
                  </a:lnTo>
                  <a:lnTo>
                    <a:pt x="37965" y="20046"/>
                  </a:lnTo>
                  <a:lnTo>
                    <a:pt x="37807" y="19416"/>
                  </a:lnTo>
                  <a:lnTo>
                    <a:pt x="37610" y="18786"/>
                  </a:lnTo>
                  <a:lnTo>
                    <a:pt x="37374" y="18195"/>
                  </a:lnTo>
                  <a:lnTo>
                    <a:pt x="37059" y="17565"/>
                  </a:lnTo>
                  <a:lnTo>
                    <a:pt x="36705" y="17014"/>
                  </a:lnTo>
                  <a:lnTo>
                    <a:pt x="36271" y="16502"/>
                  </a:lnTo>
                  <a:lnTo>
                    <a:pt x="35799" y="15990"/>
                  </a:lnTo>
                  <a:lnTo>
                    <a:pt x="35563" y="15793"/>
                  </a:lnTo>
                  <a:lnTo>
                    <a:pt x="35366" y="15635"/>
                  </a:lnTo>
                  <a:lnTo>
                    <a:pt x="35129" y="15478"/>
                  </a:lnTo>
                  <a:lnTo>
                    <a:pt x="34893" y="15320"/>
                  </a:lnTo>
                  <a:lnTo>
                    <a:pt x="34617" y="15241"/>
                  </a:lnTo>
                  <a:lnTo>
                    <a:pt x="34381" y="15163"/>
                  </a:lnTo>
                  <a:lnTo>
                    <a:pt x="34105" y="15084"/>
                  </a:lnTo>
                  <a:lnTo>
                    <a:pt x="33830" y="15044"/>
                  </a:lnTo>
                  <a:lnTo>
                    <a:pt x="33397" y="15044"/>
                  </a:lnTo>
                  <a:lnTo>
                    <a:pt x="31506" y="15163"/>
                  </a:lnTo>
                  <a:lnTo>
                    <a:pt x="31506" y="15163"/>
                  </a:lnTo>
                  <a:lnTo>
                    <a:pt x="31939" y="14533"/>
                  </a:lnTo>
                  <a:lnTo>
                    <a:pt x="32333" y="13863"/>
                  </a:lnTo>
                  <a:lnTo>
                    <a:pt x="32648" y="13194"/>
                  </a:lnTo>
                  <a:lnTo>
                    <a:pt x="32924" y="12485"/>
                  </a:lnTo>
                  <a:lnTo>
                    <a:pt x="33160" y="11736"/>
                  </a:lnTo>
                  <a:lnTo>
                    <a:pt x="33318" y="10988"/>
                  </a:lnTo>
                  <a:lnTo>
                    <a:pt x="33397" y="10201"/>
                  </a:lnTo>
                  <a:lnTo>
                    <a:pt x="33436" y="9452"/>
                  </a:lnTo>
                  <a:lnTo>
                    <a:pt x="33436" y="8940"/>
                  </a:lnTo>
                  <a:lnTo>
                    <a:pt x="33397" y="8468"/>
                  </a:lnTo>
                  <a:lnTo>
                    <a:pt x="33318" y="7995"/>
                  </a:lnTo>
                  <a:lnTo>
                    <a:pt x="33239" y="7523"/>
                  </a:lnTo>
                  <a:lnTo>
                    <a:pt x="33003" y="6617"/>
                  </a:lnTo>
                  <a:lnTo>
                    <a:pt x="32688" y="5750"/>
                  </a:lnTo>
                  <a:lnTo>
                    <a:pt x="32294" y="4963"/>
                  </a:lnTo>
                  <a:lnTo>
                    <a:pt x="31821" y="4175"/>
                  </a:lnTo>
                  <a:lnTo>
                    <a:pt x="31270" y="3427"/>
                  </a:lnTo>
                  <a:lnTo>
                    <a:pt x="30679" y="2757"/>
                  </a:lnTo>
                  <a:lnTo>
                    <a:pt x="30010" y="2167"/>
                  </a:lnTo>
                  <a:lnTo>
                    <a:pt x="29262" y="1615"/>
                  </a:lnTo>
                  <a:lnTo>
                    <a:pt x="28513" y="1143"/>
                  </a:lnTo>
                  <a:lnTo>
                    <a:pt x="27686" y="749"/>
                  </a:lnTo>
                  <a:lnTo>
                    <a:pt x="26820" y="434"/>
                  </a:lnTo>
                  <a:lnTo>
                    <a:pt x="25914" y="198"/>
                  </a:lnTo>
                  <a:lnTo>
                    <a:pt x="25442" y="119"/>
                  </a:lnTo>
                  <a:lnTo>
                    <a:pt x="24969" y="40"/>
                  </a:lnTo>
                  <a:lnTo>
                    <a:pt x="24496" y="40"/>
                  </a:lnTo>
                  <a:lnTo>
                    <a:pt x="240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9" name="Google Shape;4079;p33"/>
            <p:cNvSpPr/>
            <p:nvPr/>
          </p:nvSpPr>
          <p:spPr>
            <a:xfrm>
              <a:off x="6739400" y="809775"/>
              <a:ext cx="1243500" cy="1531975"/>
            </a:xfrm>
            <a:custGeom>
              <a:avLst/>
              <a:gdLst/>
              <a:ahLst/>
              <a:cxnLst/>
              <a:rect l="l" t="t" r="r" b="b"/>
              <a:pathLst>
                <a:path w="49740" h="61279" extrusionOk="0">
                  <a:moveTo>
                    <a:pt x="23866" y="0"/>
                  </a:moveTo>
                  <a:lnTo>
                    <a:pt x="23078" y="79"/>
                  </a:lnTo>
                  <a:lnTo>
                    <a:pt x="22921" y="118"/>
                  </a:lnTo>
                  <a:lnTo>
                    <a:pt x="22802" y="237"/>
                  </a:lnTo>
                  <a:lnTo>
                    <a:pt x="22763" y="355"/>
                  </a:lnTo>
                  <a:lnTo>
                    <a:pt x="22724" y="512"/>
                  </a:lnTo>
                  <a:lnTo>
                    <a:pt x="22763" y="630"/>
                  </a:lnTo>
                  <a:lnTo>
                    <a:pt x="22881" y="748"/>
                  </a:lnTo>
                  <a:lnTo>
                    <a:pt x="22960" y="788"/>
                  </a:lnTo>
                  <a:lnTo>
                    <a:pt x="23118" y="827"/>
                  </a:lnTo>
                  <a:lnTo>
                    <a:pt x="23157" y="827"/>
                  </a:lnTo>
                  <a:lnTo>
                    <a:pt x="23748" y="748"/>
                  </a:lnTo>
                  <a:lnTo>
                    <a:pt x="24614" y="748"/>
                  </a:lnTo>
                  <a:lnTo>
                    <a:pt x="24772" y="709"/>
                  </a:lnTo>
                  <a:lnTo>
                    <a:pt x="24890" y="630"/>
                  </a:lnTo>
                  <a:lnTo>
                    <a:pt x="24968" y="512"/>
                  </a:lnTo>
                  <a:lnTo>
                    <a:pt x="25008" y="394"/>
                  </a:lnTo>
                  <a:lnTo>
                    <a:pt x="24968" y="237"/>
                  </a:lnTo>
                  <a:lnTo>
                    <a:pt x="24890" y="118"/>
                  </a:lnTo>
                  <a:lnTo>
                    <a:pt x="24772" y="40"/>
                  </a:lnTo>
                  <a:lnTo>
                    <a:pt x="24653" y="0"/>
                  </a:lnTo>
                  <a:close/>
                  <a:moveTo>
                    <a:pt x="26071" y="158"/>
                  </a:moveTo>
                  <a:lnTo>
                    <a:pt x="25914" y="237"/>
                  </a:lnTo>
                  <a:lnTo>
                    <a:pt x="25835" y="315"/>
                  </a:lnTo>
                  <a:lnTo>
                    <a:pt x="25756" y="473"/>
                  </a:lnTo>
                  <a:lnTo>
                    <a:pt x="25756" y="630"/>
                  </a:lnTo>
                  <a:lnTo>
                    <a:pt x="25835" y="748"/>
                  </a:lnTo>
                  <a:lnTo>
                    <a:pt x="25914" y="867"/>
                  </a:lnTo>
                  <a:lnTo>
                    <a:pt x="26071" y="906"/>
                  </a:lnTo>
                  <a:lnTo>
                    <a:pt x="26780" y="1064"/>
                  </a:lnTo>
                  <a:lnTo>
                    <a:pt x="27489" y="1300"/>
                  </a:lnTo>
                  <a:lnTo>
                    <a:pt x="27725" y="1300"/>
                  </a:lnTo>
                  <a:lnTo>
                    <a:pt x="27804" y="1260"/>
                  </a:lnTo>
                  <a:lnTo>
                    <a:pt x="27883" y="1182"/>
                  </a:lnTo>
                  <a:lnTo>
                    <a:pt x="27961" y="1064"/>
                  </a:lnTo>
                  <a:lnTo>
                    <a:pt x="28001" y="906"/>
                  </a:lnTo>
                  <a:lnTo>
                    <a:pt x="27961" y="788"/>
                  </a:lnTo>
                  <a:lnTo>
                    <a:pt x="27843" y="670"/>
                  </a:lnTo>
                  <a:lnTo>
                    <a:pt x="27725" y="591"/>
                  </a:lnTo>
                  <a:lnTo>
                    <a:pt x="26977" y="355"/>
                  </a:lnTo>
                  <a:lnTo>
                    <a:pt x="26229" y="158"/>
                  </a:lnTo>
                  <a:close/>
                  <a:moveTo>
                    <a:pt x="21503" y="394"/>
                  </a:moveTo>
                  <a:lnTo>
                    <a:pt x="20755" y="670"/>
                  </a:lnTo>
                  <a:lnTo>
                    <a:pt x="20046" y="985"/>
                  </a:lnTo>
                  <a:lnTo>
                    <a:pt x="19928" y="1064"/>
                  </a:lnTo>
                  <a:lnTo>
                    <a:pt x="19849" y="1221"/>
                  </a:lnTo>
                  <a:lnTo>
                    <a:pt x="19849" y="1339"/>
                  </a:lnTo>
                  <a:lnTo>
                    <a:pt x="19888" y="1497"/>
                  </a:lnTo>
                  <a:lnTo>
                    <a:pt x="19928" y="1576"/>
                  </a:lnTo>
                  <a:lnTo>
                    <a:pt x="20006" y="1654"/>
                  </a:lnTo>
                  <a:lnTo>
                    <a:pt x="20125" y="1694"/>
                  </a:lnTo>
                  <a:lnTo>
                    <a:pt x="20203" y="1694"/>
                  </a:lnTo>
                  <a:lnTo>
                    <a:pt x="20400" y="1654"/>
                  </a:lnTo>
                  <a:lnTo>
                    <a:pt x="21070" y="1379"/>
                  </a:lnTo>
                  <a:lnTo>
                    <a:pt x="21739" y="1142"/>
                  </a:lnTo>
                  <a:lnTo>
                    <a:pt x="21857" y="1064"/>
                  </a:lnTo>
                  <a:lnTo>
                    <a:pt x="21975" y="945"/>
                  </a:lnTo>
                  <a:lnTo>
                    <a:pt x="22015" y="827"/>
                  </a:lnTo>
                  <a:lnTo>
                    <a:pt x="21975" y="670"/>
                  </a:lnTo>
                  <a:lnTo>
                    <a:pt x="21936" y="512"/>
                  </a:lnTo>
                  <a:lnTo>
                    <a:pt x="21818" y="433"/>
                  </a:lnTo>
                  <a:lnTo>
                    <a:pt x="21660" y="394"/>
                  </a:lnTo>
                  <a:close/>
                  <a:moveTo>
                    <a:pt x="29025" y="1182"/>
                  </a:moveTo>
                  <a:lnTo>
                    <a:pt x="28867" y="1221"/>
                  </a:lnTo>
                  <a:lnTo>
                    <a:pt x="28749" y="1260"/>
                  </a:lnTo>
                  <a:lnTo>
                    <a:pt x="28631" y="1379"/>
                  </a:lnTo>
                  <a:lnTo>
                    <a:pt x="28592" y="1536"/>
                  </a:lnTo>
                  <a:lnTo>
                    <a:pt x="28631" y="1694"/>
                  </a:lnTo>
                  <a:lnTo>
                    <a:pt x="28670" y="1812"/>
                  </a:lnTo>
                  <a:lnTo>
                    <a:pt x="28789" y="1891"/>
                  </a:lnTo>
                  <a:lnTo>
                    <a:pt x="29419" y="2284"/>
                  </a:lnTo>
                  <a:lnTo>
                    <a:pt x="30009" y="2718"/>
                  </a:lnTo>
                  <a:lnTo>
                    <a:pt x="30127" y="2796"/>
                  </a:lnTo>
                  <a:lnTo>
                    <a:pt x="30246" y="2796"/>
                  </a:lnTo>
                  <a:lnTo>
                    <a:pt x="30403" y="2757"/>
                  </a:lnTo>
                  <a:lnTo>
                    <a:pt x="30521" y="2678"/>
                  </a:lnTo>
                  <a:lnTo>
                    <a:pt x="30600" y="2521"/>
                  </a:lnTo>
                  <a:lnTo>
                    <a:pt x="30600" y="2363"/>
                  </a:lnTo>
                  <a:lnTo>
                    <a:pt x="30561" y="2245"/>
                  </a:lnTo>
                  <a:lnTo>
                    <a:pt x="30482" y="2127"/>
                  </a:lnTo>
                  <a:lnTo>
                    <a:pt x="29852" y="1654"/>
                  </a:lnTo>
                  <a:lnTo>
                    <a:pt x="29182" y="1260"/>
                  </a:lnTo>
                  <a:lnTo>
                    <a:pt x="29025" y="1182"/>
                  </a:lnTo>
                  <a:close/>
                  <a:moveTo>
                    <a:pt x="18825" y="1733"/>
                  </a:moveTo>
                  <a:lnTo>
                    <a:pt x="18707" y="1812"/>
                  </a:lnTo>
                  <a:lnTo>
                    <a:pt x="18077" y="2284"/>
                  </a:lnTo>
                  <a:lnTo>
                    <a:pt x="17486" y="2796"/>
                  </a:lnTo>
                  <a:lnTo>
                    <a:pt x="17407" y="2954"/>
                  </a:lnTo>
                  <a:lnTo>
                    <a:pt x="17368" y="3072"/>
                  </a:lnTo>
                  <a:lnTo>
                    <a:pt x="17407" y="3230"/>
                  </a:lnTo>
                  <a:lnTo>
                    <a:pt x="17486" y="3348"/>
                  </a:lnTo>
                  <a:lnTo>
                    <a:pt x="17604" y="3426"/>
                  </a:lnTo>
                  <a:lnTo>
                    <a:pt x="17762" y="3466"/>
                  </a:lnTo>
                  <a:lnTo>
                    <a:pt x="17880" y="3426"/>
                  </a:lnTo>
                  <a:lnTo>
                    <a:pt x="18037" y="3348"/>
                  </a:lnTo>
                  <a:lnTo>
                    <a:pt x="18549" y="2875"/>
                  </a:lnTo>
                  <a:lnTo>
                    <a:pt x="19140" y="2403"/>
                  </a:lnTo>
                  <a:lnTo>
                    <a:pt x="19258" y="2324"/>
                  </a:lnTo>
                  <a:lnTo>
                    <a:pt x="19298" y="2166"/>
                  </a:lnTo>
                  <a:lnTo>
                    <a:pt x="19298" y="2009"/>
                  </a:lnTo>
                  <a:lnTo>
                    <a:pt x="19219" y="1891"/>
                  </a:lnTo>
                  <a:lnTo>
                    <a:pt x="19101" y="1772"/>
                  </a:lnTo>
                  <a:lnTo>
                    <a:pt x="18982" y="1733"/>
                  </a:lnTo>
                  <a:close/>
                  <a:moveTo>
                    <a:pt x="31348" y="3072"/>
                  </a:moveTo>
                  <a:lnTo>
                    <a:pt x="31230" y="3111"/>
                  </a:lnTo>
                  <a:lnTo>
                    <a:pt x="31073" y="3190"/>
                  </a:lnTo>
                  <a:lnTo>
                    <a:pt x="30994" y="3308"/>
                  </a:lnTo>
                  <a:lnTo>
                    <a:pt x="30954" y="3426"/>
                  </a:lnTo>
                  <a:lnTo>
                    <a:pt x="30994" y="3584"/>
                  </a:lnTo>
                  <a:lnTo>
                    <a:pt x="31073" y="3702"/>
                  </a:lnTo>
                  <a:lnTo>
                    <a:pt x="31545" y="4293"/>
                  </a:lnTo>
                  <a:lnTo>
                    <a:pt x="31939" y="4884"/>
                  </a:lnTo>
                  <a:lnTo>
                    <a:pt x="32018" y="4962"/>
                  </a:lnTo>
                  <a:lnTo>
                    <a:pt x="32097" y="5002"/>
                  </a:lnTo>
                  <a:lnTo>
                    <a:pt x="32254" y="5041"/>
                  </a:lnTo>
                  <a:lnTo>
                    <a:pt x="32372" y="5041"/>
                  </a:lnTo>
                  <a:lnTo>
                    <a:pt x="32490" y="5002"/>
                  </a:lnTo>
                  <a:lnTo>
                    <a:pt x="32569" y="4884"/>
                  </a:lnTo>
                  <a:lnTo>
                    <a:pt x="32648" y="4726"/>
                  </a:lnTo>
                  <a:lnTo>
                    <a:pt x="32648" y="4608"/>
                  </a:lnTo>
                  <a:lnTo>
                    <a:pt x="32609" y="4450"/>
                  </a:lnTo>
                  <a:lnTo>
                    <a:pt x="32136" y="3820"/>
                  </a:lnTo>
                  <a:lnTo>
                    <a:pt x="31624" y="3190"/>
                  </a:lnTo>
                  <a:lnTo>
                    <a:pt x="31506" y="3111"/>
                  </a:lnTo>
                  <a:lnTo>
                    <a:pt x="31348" y="3072"/>
                  </a:lnTo>
                  <a:close/>
                  <a:moveTo>
                    <a:pt x="16698" y="3860"/>
                  </a:moveTo>
                  <a:lnTo>
                    <a:pt x="16580" y="3899"/>
                  </a:lnTo>
                  <a:lnTo>
                    <a:pt x="16462" y="4017"/>
                  </a:lnTo>
                  <a:lnTo>
                    <a:pt x="16029" y="4647"/>
                  </a:lnTo>
                  <a:lnTo>
                    <a:pt x="15635" y="5356"/>
                  </a:lnTo>
                  <a:lnTo>
                    <a:pt x="15596" y="5514"/>
                  </a:lnTo>
                  <a:lnTo>
                    <a:pt x="15596" y="5632"/>
                  </a:lnTo>
                  <a:lnTo>
                    <a:pt x="15674" y="5750"/>
                  </a:lnTo>
                  <a:lnTo>
                    <a:pt x="15793" y="5868"/>
                  </a:lnTo>
                  <a:lnTo>
                    <a:pt x="15950" y="5907"/>
                  </a:lnTo>
                  <a:lnTo>
                    <a:pt x="16068" y="5907"/>
                  </a:lnTo>
                  <a:lnTo>
                    <a:pt x="16147" y="5868"/>
                  </a:lnTo>
                  <a:lnTo>
                    <a:pt x="16226" y="5789"/>
                  </a:lnTo>
                  <a:lnTo>
                    <a:pt x="16305" y="5711"/>
                  </a:lnTo>
                  <a:lnTo>
                    <a:pt x="16659" y="5041"/>
                  </a:lnTo>
                  <a:lnTo>
                    <a:pt x="17053" y="4450"/>
                  </a:lnTo>
                  <a:lnTo>
                    <a:pt x="17132" y="4332"/>
                  </a:lnTo>
                  <a:lnTo>
                    <a:pt x="17132" y="4175"/>
                  </a:lnTo>
                  <a:lnTo>
                    <a:pt x="17092" y="4017"/>
                  </a:lnTo>
                  <a:lnTo>
                    <a:pt x="16974" y="3938"/>
                  </a:lnTo>
                  <a:lnTo>
                    <a:pt x="16856" y="3860"/>
                  </a:lnTo>
                  <a:close/>
                  <a:moveTo>
                    <a:pt x="32845" y="5632"/>
                  </a:moveTo>
                  <a:lnTo>
                    <a:pt x="32727" y="5750"/>
                  </a:lnTo>
                  <a:lnTo>
                    <a:pt x="32648" y="5868"/>
                  </a:lnTo>
                  <a:lnTo>
                    <a:pt x="32609" y="5986"/>
                  </a:lnTo>
                  <a:lnTo>
                    <a:pt x="32648" y="6144"/>
                  </a:lnTo>
                  <a:lnTo>
                    <a:pt x="32924" y="6813"/>
                  </a:lnTo>
                  <a:lnTo>
                    <a:pt x="33120" y="7522"/>
                  </a:lnTo>
                  <a:lnTo>
                    <a:pt x="33160" y="7640"/>
                  </a:lnTo>
                  <a:lnTo>
                    <a:pt x="33278" y="7719"/>
                  </a:lnTo>
                  <a:lnTo>
                    <a:pt x="33357" y="7798"/>
                  </a:lnTo>
                  <a:lnTo>
                    <a:pt x="33593" y="7798"/>
                  </a:lnTo>
                  <a:lnTo>
                    <a:pt x="33711" y="7719"/>
                  </a:lnTo>
                  <a:lnTo>
                    <a:pt x="33829" y="7640"/>
                  </a:lnTo>
                  <a:lnTo>
                    <a:pt x="33869" y="7483"/>
                  </a:lnTo>
                  <a:lnTo>
                    <a:pt x="33869" y="7325"/>
                  </a:lnTo>
                  <a:lnTo>
                    <a:pt x="33632" y="6577"/>
                  </a:lnTo>
                  <a:lnTo>
                    <a:pt x="33357" y="5829"/>
                  </a:lnTo>
                  <a:lnTo>
                    <a:pt x="33239" y="5711"/>
                  </a:lnTo>
                  <a:lnTo>
                    <a:pt x="33120" y="5632"/>
                  </a:lnTo>
                  <a:close/>
                  <a:moveTo>
                    <a:pt x="15359" y="6538"/>
                  </a:moveTo>
                  <a:lnTo>
                    <a:pt x="15202" y="6577"/>
                  </a:lnTo>
                  <a:lnTo>
                    <a:pt x="15084" y="6695"/>
                  </a:lnTo>
                  <a:lnTo>
                    <a:pt x="15044" y="6813"/>
                  </a:lnTo>
                  <a:lnTo>
                    <a:pt x="14808" y="7562"/>
                  </a:lnTo>
                  <a:lnTo>
                    <a:pt x="14651" y="8349"/>
                  </a:lnTo>
                  <a:lnTo>
                    <a:pt x="14690" y="8507"/>
                  </a:lnTo>
                  <a:lnTo>
                    <a:pt x="14729" y="8625"/>
                  </a:lnTo>
                  <a:lnTo>
                    <a:pt x="14847" y="8743"/>
                  </a:lnTo>
                  <a:lnTo>
                    <a:pt x="15005" y="8782"/>
                  </a:lnTo>
                  <a:lnTo>
                    <a:pt x="15044" y="8782"/>
                  </a:lnTo>
                  <a:lnTo>
                    <a:pt x="15162" y="8743"/>
                  </a:lnTo>
                  <a:lnTo>
                    <a:pt x="15281" y="8704"/>
                  </a:lnTo>
                  <a:lnTo>
                    <a:pt x="15359" y="8585"/>
                  </a:lnTo>
                  <a:lnTo>
                    <a:pt x="15438" y="8467"/>
                  </a:lnTo>
                  <a:lnTo>
                    <a:pt x="15556" y="7758"/>
                  </a:lnTo>
                  <a:lnTo>
                    <a:pt x="15753" y="7050"/>
                  </a:lnTo>
                  <a:lnTo>
                    <a:pt x="15753" y="6892"/>
                  </a:lnTo>
                  <a:lnTo>
                    <a:pt x="15714" y="6735"/>
                  </a:lnTo>
                  <a:lnTo>
                    <a:pt x="15635" y="6656"/>
                  </a:lnTo>
                  <a:lnTo>
                    <a:pt x="15517" y="6577"/>
                  </a:lnTo>
                  <a:lnTo>
                    <a:pt x="15359" y="6538"/>
                  </a:lnTo>
                  <a:close/>
                  <a:moveTo>
                    <a:pt x="33711" y="8546"/>
                  </a:moveTo>
                  <a:lnTo>
                    <a:pt x="33554" y="8585"/>
                  </a:lnTo>
                  <a:lnTo>
                    <a:pt x="33475" y="8704"/>
                  </a:lnTo>
                  <a:lnTo>
                    <a:pt x="33396" y="8822"/>
                  </a:lnTo>
                  <a:lnTo>
                    <a:pt x="33357" y="8979"/>
                  </a:lnTo>
                  <a:lnTo>
                    <a:pt x="33396" y="9806"/>
                  </a:lnTo>
                  <a:lnTo>
                    <a:pt x="33396" y="10436"/>
                  </a:lnTo>
                  <a:lnTo>
                    <a:pt x="33396" y="10555"/>
                  </a:lnTo>
                  <a:lnTo>
                    <a:pt x="33475" y="10712"/>
                  </a:lnTo>
                  <a:lnTo>
                    <a:pt x="33593" y="10791"/>
                  </a:lnTo>
                  <a:lnTo>
                    <a:pt x="33751" y="10830"/>
                  </a:lnTo>
                  <a:lnTo>
                    <a:pt x="33908" y="10791"/>
                  </a:lnTo>
                  <a:lnTo>
                    <a:pt x="34026" y="10712"/>
                  </a:lnTo>
                  <a:lnTo>
                    <a:pt x="34105" y="10594"/>
                  </a:lnTo>
                  <a:lnTo>
                    <a:pt x="34144" y="10476"/>
                  </a:lnTo>
                  <a:lnTo>
                    <a:pt x="34184" y="9806"/>
                  </a:lnTo>
                  <a:lnTo>
                    <a:pt x="34144" y="8901"/>
                  </a:lnTo>
                  <a:lnTo>
                    <a:pt x="34105" y="8743"/>
                  </a:lnTo>
                  <a:lnTo>
                    <a:pt x="33987" y="8625"/>
                  </a:lnTo>
                  <a:lnTo>
                    <a:pt x="33869" y="8585"/>
                  </a:lnTo>
                  <a:lnTo>
                    <a:pt x="33711" y="8546"/>
                  </a:lnTo>
                  <a:close/>
                  <a:moveTo>
                    <a:pt x="14926" y="9531"/>
                  </a:moveTo>
                  <a:lnTo>
                    <a:pt x="14808" y="9570"/>
                  </a:lnTo>
                  <a:lnTo>
                    <a:pt x="14690" y="9649"/>
                  </a:lnTo>
                  <a:lnTo>
                    <a:pt x="14611" y="9767"/>
                  </a:lnTo>
                  <a:lnTo>
                    <a:pt x="14572" y="9924"/>
                  </a:lnTo>
                  <a:lnTo>
                    <a:pt x="14611" y="10712"/>
                  </a:lnTo>
                  <a:lnTo>
                    <a:pt x="14729" y="11500"/>
                  </a:lnTo>
                  <a:lnTo>
                    <a:pt x="14769" y="11618"/>
                  </a:lnTo>
                  <a:lnTo>
                    <a:pt x="14847" y="11736"/>
                  </a:lnTo>
                  <a:lnTo>
                    <a:pt x="14966" y="11775"/>
                  </a:lnTo>
                  <a:lnTo>
                    <a:pt x="15084" y="11815"/>
                  </a:lnTo>
                  <a:lnTo>
                    <a:pt x="15162" y="11815"/>
                  </a:lnTo>
                  <a:lnTo>
                    <a:pt x="15281" y="11736"/>
                  </a:lnTo>
                  <a:lnTo>
                    <a:pt x="15399" y="11657"/>
                  </a:lnTo>
                  <a:lnTo>
                    <a:pt x="15478" y="11500"/>
                  </a:lnTo>
                  <a:lnTo>
                    <a:pt x="15478" y="11382"/>
                  </a:lnTo>
                  <a:lnTo>
                    <a:pt x="15359" y="10633"/>
                  </a:lnTo>
                  <a:lnTo>
                    <a:pt x="15320" y="9924"/>
                  </a:lnTo>
                  <a:lnTo>
                    <a:pt x="15281" y="9767"/>
                  </a:lnTo>
                  <a:lnTo>
                    <a:pt x="15202" y="9649"/>
                  </a:lnTo>
                  <a:lnTo>
                    <a:pt x="15084" y="9570"/>
                  </a:lnTo>
                  <a:lnTo>
                    <a:pt x="14966" y="9531"/>
                  </a:lnTo>
                  <a:close/>
                  <a:moveTo>
                    <a:pt x="33475" y="11578"/>
                  </a:moveTo>
                  <a:lnTo>
                    <a:pt x="33357" y="11618"/>
                  </a:lnTo>
                  <a:lnTo>
                    <a:pt x="33239" y="11736"/>
                  </a:lnTo>
                  <a:lnTo>
                    <a:pt x="33160" y="11854"/>
                  </a:lnTo>
                  <a:lnTo>
                    <a:pt x="32963" y="12563"/>
                  </a:lnTo>
                  <a:lnTo>
                    <a:pt x="32727" y="13232"/>
                  </a:lnTo>
                  <a:lnTo>
                    <a:pt x="32687" y="13390"/>
                  </a:lnTo>
                  <a:lnTo>
                    <a:pt x="32727" y="13548"/>
                  </a:lnTo>
                  <a:lnTo>
                    <a:pt x="32805" y="13666"/>
                  </a:lnTo>
                  <a:lnTo>
                    <a:pt x="32924" y="13744"/>
                  </a:lnTo>
                  <a:lnTo>
                    <a:pt x="33081" y="13784"/>
                  </a:lnTo>
                  <a:lnTo>
                    <a:pt x="33199" y="13744"/>
                  </a:lnTo>
                  <a:lnTo>
                    <a:pt x="33278" y="13705"/>
                  </a:lnTo>
                  <a:lnTo>
                    <a:pt x="33357" y="13626"/>
                  </a:lnTo>
                  <a:lnTo>
                    <a:pt x="33436" y="13548"/>
                  </a:lnTo>
                  <a:lnTo>
                    <a:pt x="33711" y="12799"/>
                  </a:lnTo>
                  <a:lnTo>
                    <a:pt x="33908" y="12051"/>
                  </a:lnTo>
                  <a:lnTo>
                    <a:pt x="33908" y="11894"/>
                  </a:lnTo>
                  <a:lnTo>
                    <a:pt x="33869" y="11736"/>
                  </a:lnTo>
                  <a:lnTo>
                    <a:pt x="33751" y="11657"/>
                  </a:lnTo>
                  <a:lnTo>
                    <a:pt x="33632" y="11578"/>
                  </a:lnTo>
                  <a:close/>
                  <a:moveTo>
                    <a:pt x="15359" y="12524"/>
                  </a:moveTo>
                  <a:lnTo>
                    <a:pt x="15241" y="12602"/>
                  </a:lnTo>
                  <a:lnTo>
                    <a:pt x="15123" y="12721"/>
                  </a:lnTo>
                  <a:lnTo>
                    <a:pt x="15084" y="12878"/>
                  </a:lnTo>
                  <a:lnTo>
                    <a:pt x="15123" y="13036"/>
                  </a:lnTo>
                  <a:lnTo>
                    <a:pt x="15399" y="13744"/>
                  </a:lnTo>
                  <a:lnTo>
                    <a:pt x="15753" y="14453"/>
                  </a:lnTo>
                  <a:lnTo>
                    <a:pt x="15832" y="14532"/>
                  </a:lnTo>
                  <a:lnTo>
                    <a:pt x="15911" y="14611"/>
                  </a:lnTo>
                  <a:lnTo>
                    <a:pt x="15989" y="14650"/>
                  </a:lnTo>
                  <a:lnTo>
                    <a:pt x="16186" y="14650"/>
                  </a:lnTo>
                  <a:lnTo>
                    <a:pt x="16265" y="14611"/>
                  </a:lnTo>
                  <a:lnTo>
                    <a:pt x="16383" y="14532"/>
                  </a:lnTo>
                  <a:lnTo>
                    <a:pt x="16462" y="14375"/>
                  </a:lnTo>
                  <a:lnTo>
                    <a:pt x="16462" y="14256"/>
                  </a:lnTo>
                  <a:lnTo>
                    <a:pt x="16423" y="14099"/>
                  </a:lnTo>
                  <a:lnTo>
                    <a:pt x="16108" y="13469"/>
                  </a:lnTo>
                  <a:lnTo>
                    <a:pt x="15832" y="12760"/>
                  </a:lnTo>
                  <a:lnTo>
                    <a:pt x="15753" y="12642"/>
                  </a:lnTo>
                  <a:lnTo>
                    <a:pt x="15635" y="12563"/>
                  </a:lnTo>
                  <a:lnTo>
                    <a:pt x="15517" y="12524"/>
                  </a:lnTo>
                  <a:close/>
                  <a:moveTo>
                    <a:pt x="32293" y="14375"/>
                  </a:moveTo>
                  <a:lnTo>
                    <a:pt x="32175" y="14414"/>
                  </a:lnTo>
                  <a:lnTo>
                    <a:pt x="32057" y="14532"/>
                  </a:lnTo>
                  <a:lnTo>
                    <a:pt x="31545" y="15280"/>
                  </a:lnTo>
                  <a:lnTo>
                    <a:pt x="31506" y="15359"/>
                  </a:lnTo>
                  <a:lnTo>
                    <a:pt x="31466" y="15477"/>
                  </a:lnTo>
                  <a:lnTo>
                    <a:pt x="31506" y="15556"/>
                  </a:lnTo>
                  <a:lnTo>
                    <a:pt x="31506" y="15674"/>
                  </a:lnTo>
                  <a:lnTo>
                    <a:pt x="31585" y="15753"/>
                  </a:lnTo>
                  <a:lnTo>
                    <a:pt x="31663" y="15832"/>
                  </a:lnTo>
                  <a:lnTo>
                    <a:pt x="31742" y="15871"/>
                  </a:lnTo>
                  <a:lnTo>
                    <a:pt x="31900" y="15871"/>
                  </a:lnTo>
                  <a:lnTo>
                    <a:pt x="32490" y="15832"/>
                  </a:lnTo>
                  <a:lnTo>
                    <a:pt x="32609" y="15792"/>
                  </a:lnTo>
                  <a:lnTo>
                    <a:pt x="32727" y="15714"/>
                  </a:lnTo>
                  <a:lnTo>
                    <a:pt x="32805" y="15595"/>
                  </a:lnTo>
                  <a:lnTo>
                    <a:pt x="32845" y="15438"/>
                  </a:lnTo>
                  <a:lnTo>
                    <a:pt x="32805" y="15320"/>
                  </a:lnTo>
                  <a:lnTo>
                    <a:pt x="32766" y="15241"/>
                  </a:lnTo>
                  <a:lnTo>
                    <a:pt x="32687" y="15162"/>
                  </a:lnTo>
                  <a:lnTo>
                    <a:pt x="32609" y="15123"/>
                  </a:lnTo>
                  <a:lnTo>
                    <a:pt x="32687" y="14926"/>
                  </a:lnTo>
                  <a:lnTo>
                    <a:pt x="32766" y="14808"/>
                  </a:lnTo>
                  <a:lnTo>
                    <a:pt x="32766" y="14650"/>
                  </a:lnTo>
                  <a:lnTo>
                    <a:pt x="32687" y="14532"/>
                  </a:lnTo>
                  <a:lnTo>
                    <a:pt x="32569" y="14414"/>
                  </a:lnTo>
                  <a:lnTo>
                    <a:pt x="32451" y="14375"/>
                  </a:lnTo>
                  <a:close/>
                  <a:moveTo>
                    <a:pt x="33987" y="15005"/>
                  </a:moveTo>
                  <a:lnTo>
                    <a:pt x="33829" y="15044"/>
                  </a:lnTo>
                  <a:lnTo>
                    <a:pt x="33711" y="15123"/>
                  </a:lnTo>
                  <a:lnTo>
                    <a:pt x="33632" y="15241"/>
                  </a:lnTo>
                  <a:lnTo>
                    <a:pt x="33593" y="15398"/>
                  </a:lnTo>
                  <a:lnTo>
                    <a:pt x="33632" y="15517"/>
                  </a:lnTo>
                  <a:lnTo>
                    <a:pt x="33711" y="15635"/>
                  </a:lnTo>
                  <a:lnTo>
                    <a:pt x="33829" y="15753"/>
                  </a:lnTo>
                  <a:lnTo>
                    <a:pt x="33987" y="15753"/>
                  </a:lnTo>
                  <a:lnTo>
                    <a:pt x="34302" y="15792"/>
                  </a:lnTo>
                  <a:lnTo>
                    <a:pt x="34617" y="15871"/>
                  </a:lnTo>
                  <a:lnTo>
                    <a:pt x="34932" y="15989"/>
                  </a:lnTo>
                  <a:lnTo>
                    <a:pt x="35247" y="16107"/>
                  </a:lnTo>
                  <a:lnTo>
                    <a:pt x="35326" y="16147"/>
                  </a:lnTo>
                  <a:lnTo>
                    <a:pt x="35444" y="16186"/>
                  </a:lnTo>
                  <a:lnTo>
                    <a:pt x="35523" y="16147"/>
                  </a:lnTo>
                  <a:lnTo>
                    <a:pt x="35602" y="16107"/>
                  </a:lnTo>
                  <a:lnTo>
                    <a:pt x="35680" y="16068"/>
                  </a:lnTo>
                  <a:lnTo>
                    <a:pt x="35759" y="15989"/>
                  </a:lnTo>
                  <a:lnTo>
                    <a:pt x="35798" y="15832"/>
                  </a:lnTo>
                  <a:lnTo>
                    <a:pt x="35798" y="15674"/>
                  </a:lnTo>
                  <a:lnTo>
                    <a:pt x="35720" y="15556"/>
                  </a:lnTo>
                  <a:lnTo>
                    <a:pt x="35602" y="15477"/>
                  </a:lnTo>
                  <a:lnTo>
                    <a:pt x="35247" y="15280"/>
                  </a:lnTo>
                  <a:lnTo>
                    <a:pt x="34814" y="15123"/>
                  </a:lnTo>
                  <a:lnTo>
                    <a:pt x="34420" y="15044"/>
                  </a:lnTo>
                  <a:lnTo>
                    <a:pt x="33987" y="15005"/>
                  </a:lnTo>
                  <a:close/>
                  <a:moveTo>
                    <a:pt x="16974" y="15162"/>
                  </a:moveTo>
                  <a:lnTo>
                    <a:pt x="16816" y="15202"/>
                  </a:lnTo>
                  <a:lnTo>
                    <a:pt x="16698" y="15241"/>
                  </a:lnTo>
                  <a:lnTo>
                    <a:pt x="16580" y="15359"/>
                  </a:lnTo>
                  <a:lnTo>
                    <a:pt x="16541" y="15517"/>
                  </a:lnTo>
                  <a:lnTo>
                    <a:pt x="16541" y="15635"/>
                  </a:lnTo>
                  <a:lnTo>
                    <a:pt x="16620" y="15792"/>
                  </a:lnTo>
                  <a:lnTo>
                    <a:pt x="16816" y="16029"/>
                  </a:lnTo>
                  <a:lnTo>
                    <a:pt x="16698" y="16186"/>
                  </a:lnTo>
                  <a:lnTo>
                    <a:pt x="16698" y="16265"/>
                  </a:lnTo>
                  <a:lnTo>
                    <a:pt x="16659" y="16344"/>
                  </a:lnTo>
                  <a:lnTo>
                    <a:pt x="16698" y="16501"/>
                  </a:lnTo>
                  <a:lnTo>
                    <a:pt x="16777" y="16619"/>
                  </a:lnTo>
                  <a:lnTo>
                    <a:pt x="16895" y="16698"/>
                  </a:lnTo>
                  <a:lnTo>
                    <a:pt x="17053" y="16737"/>
                  </a:lnTo>
                  <a:lnTo>
                    <a:pt x="17092" y="16698"/>
                  </a:lnTo>
                  <a:lnTo>
                    <a:pt x="17604" y="16698"/>
                  </a:lnTo>
                  <a:lnTo>
                    <a:pt x="17722" y="16659"/>
                  </a:lnTo>
                  <a:lnTo>
                    <a:pt x="17801" y="16619"/>
                  </a:lnTo>
                  <a:lnTo>
                    <a:pt x="17880" y="16541"/>
                  </a:lnTo>
                  <a:lnTo>
                    <a:pt x="17919" y="16462"/>
                  </a:lnTo>
                  <a:lnTo>
                    <a:pt x="17959" y="16344"/>
                  </a:lnTo>
                  <a:lnTo>
                    <a:pt x="17959" y="16226"/>
                  </a:lnTo>
                  <a:lnTo>
                    <a:pt x="17919" y="16147"/>
                  </a:lnTo>
                  <a:lnTo>
                    <a:pt x="17840" y="16029"/>
                  </a:lnTo>
                  <a:lnTo>
                    <a:pt x="17525" y="15674"/>
                  </a:lnTo>
                  <a:lnTo>
                    <a:pt x="17210" y="15320"/>
                  </a:lnTo>
                  <a:lnTo>
                    <a:pt x="17132" y="15241"/>
                  </a:lnTo>
                  <a:lnTo>
                    <a:pt x="16974" y="15162"/>
                  </a:lnTo>
                  <a:close/>
                  <a:moveTo>
                    <a:pt x="15517" y="16029"/>
                  </a:moveTo>
                  <a:lnTo>
                    <a:pt x="13981" y="16147"/>
                  </a:lnTo>
                  <a:lnTo>
                    <a:pt x="13863" y="16186"/>
                  </a:lnTo>
                  <a:lnTo>
                    <a:pt x="13745" y="16265"/>
                  </a:lnTo>
                  <a:lnTo>
                    <a:pt x="13666" y="16383"/>
                  </a:lnTo>
                  <a:lnTo>
                    <a:pt x="13627" y="16541"/>
                  </a:lnTo>
                  <a:lnTo>
                    <a:pt x="13666" y="16659"/>
                  </a:lnTo>
                  <a:lnTo>
                    <a:pt x="13745" y="16777"/>
                  </a:lnTo>
                  <a:lnTo>
                    <a:pt x="13863" y="16856"/>
                  </a:lnTo>
                  <a:lnTo>
                    <a:pt x="14020" y="16895"/>
                  </a:lnTo>
                  <a:lnTo>
                    <a:pt x="15556" y="16816"/>
                  </a:lnTo>
                  <a:lnTo>
                    <a:pt x="15714" y="16777"/>
                  </a:lnTo>
                  <a:lnTo>
                    <a:pt x="15832" y="16659"/>
                  </a:lnTo>
                  <a:lnTo>
                    <a:pt x="15911" y="16541"/>
                  </a:lnTo>
                  <a:lnTo>
                    <a:pt x="15911" y="16422"/>
                  </a:lnTo>
                  <a:lnTo>
                    <a:pt x="15871" y="16265"/>
                  </a:lnTo>
                  <a:lnTo>
                    <a:pt x="15793" y="16147"/>
                  </a:lnTo>
                  <a:lnTo>
                    <a:pt x="15674" y="16068"/>
                  </a:lnTo>
                  <a:lnTo>
                    <a:pt x="15517" y="16029"/>
                  </a:lnTo>
                  <a:close/>
                  <a:moveTo>
                    <a:pt x="12406" y="16265"/>
                  </a:moveTo>
                  <a:lnTo>
                    <a:pt x="12012" y="16383"/>
                  </a:lnTo>
                  <a:lnTo>
                    <a:pt x="11618" y="16580"/>
                  </a:lnTo>
                  <a:lnTo>
                    <a:pt x="11264" y="16777"/>
                  </a:lnTo>
                  <a:lnTo>
                    <a:pt x="10909" y="17053"/>
                  </a:lnTo>
                  <a:lnTo>
                    <a:pt x="10830" y="17171"/>
                  </a:lnTo>
                  <a:lnTo>
                    <a:pt x="10791" y="17328"/>
                  </a:lnTo>
                  <a:lnTo>
                    <a:pt x="10830" y="17486"/>
                  </a:lnTo>
                  <a:lnTo>
                    <a:pt x="10909" y="17604"/>
                  </a:lnTo>
                  <a:lnTo>
                    <a:pt x="11027" y="17683"/>
                  </a:lnTo>
                  <a:lnTo>
                    <a:pt x="11185" y="17722"/>
                  </a:lnTo>
                  <a:lnTo>
                    <a:pt x="11303" y="17683"/>
                  </a:lnTo>
                  <a:lnTo>
                    <a:pt x="11421" y="17643"/>
                  </a:lnTo>
                  <a:lnTo>
                    <a:pt x="11697" y="17407"/>
                  </a:lnTo>
                  <a:lnTo>
                    <a:pt x="11973" y="17249"/>
                  </a:lnTo>
                  <a:lnTo>
                    <a:pt x="12288" y="17092"/>
                  </a:lnTo>
                  <a:lnTo>
                    <a:pt x="12603" y="17013"/>
                  </a:lnTo>
                  <a:lnTo>
                    <a:pt x="12721" y="16934"/>
                  </a:lnTo>
                  <a:lnTo>
                    <a:pt x="12839" y="16856"/>
                  </a:lnTo>
                  <a:lnTo>
                    <a:pt x="12878" y="16698"/>
                  </a:lnTo>
                  <a:lnTo>
                    <a:pt x="12878" y="16541"/>
                  </a:lnTo>
                  <a:lnTo>
                    <a:pt x="12800" y="16422"/>
                  </a:lnTo>
                  <a:lnTo>
                    <a:pt x="12721" y="16304"/>
                  </a:lnTo>
                  <a:lnTo>
                    <a:pt x="12563" y="16265"/>
                  </a:lnTo>
                  <a:close/>
                  <a:moveTo>
                    <a:pt x="36586" y="16383"/>
                  </a:moveTo>
                  <a:lnTo>
                    <a:pt x="36468" y="16422"/>
                  </a:lnTo>
                  <a:lnTo>
                    <a:pt x="36310" y="16501"/>
                  </a:lnTo>
                  <a:lnTo>
                    <a:pt x="36232" y="16619"/>
                  </a:lnTo>
                  <a:lnTo>
                    <a:pt x="36192" y="16737"/>
                  </a:lnTo>
                  <a:lnTo>
                    <a:pt x="36232" y="16895"/>
                  </a:lnTo>
                  <a:lnTo>
                    <a:pt x="36310" y="17013"/>
                  </a:lnTo>
                  <a:lnTo>
                    <a:pt x="36744" y="17564"/>
                  </a:lnTo>
                  <a:lnTo>
                    <a:pt x="37137" y="18195"/>
                  </a:lnTo>
                  <a:lnTo>
                    <a:pt x="37177" y="18273"/>
                  </a:lnTo>
                  <a:lnTo>
                    <a:pt x="37256" y="18352"/>
                  </a:lnTo>
                  <a:lnTo>
                    <a:pt x="37374" y="18391"/>
                  </a:lnTo>
                  <a:lnTo>
                    <a:pt x="37571" y="18391"/>
                  </a:lnTo>
                  <a:lnTo>
                    <a:pt x="37649" y="18352"/>
                  </a:lnTo>
                  <a:lnTo>
                    <a:pt x="37768" y="18234"/>
                  </a:lnTo>
                  <a:lnTo>
                    <a:pt x="37807" y="18116"/>
                  </a:lnTo>
                  <a:lnTo>
                    <a:pt x="37846" y="17958"/>
                  </a:lnTo>
                  <a:lnTo>
                    <a:pt x="37807" y="17840"/>
                  </a:lnTo>
                  <a:lnTo>
                    <a:pt x="37571" y="17486"/>
                  </a:lnTo>
                  <a:lnTo>
                    <a:pt x="37374" y="17131"/>
                  </a:lnTo>
                  <a:lnTo>
                    <a:pt x="37137" y="16816"/>
                  </a:lnTo>
                  <a:lnTo>
                    <a:pt x="36862" y="16501"/>
                  </a:lnTo>
                  <a:lnTo>
                    <a:pt x="36744" y="16422"/>
                  </a:lnTo>
                  <a:lnTo>
                    <a:pt x="36586" y="16383"/>
                  </a:lnTo>
                  <a:close/>
                  <a:moveTo>
                    <a:pt x="10161" y="18234"/>
                  </a:moveTo>
                  <a:lnTo>
                    <a:pt x="10043" y="18352"/>
                  </a:lnTo>
                  <a:lnTo>
                    <a:pt x="10003" y="18470"/>
                  </a:lnTo>
                  <a:lnTo>
                    <a:pt x="9885" y="18746"/>
                  </a:lnTo>
                  <a:lnTo>
                    <a:pt x="9846" y="19022"/>
                  </a:lnTo>
                  <a:lnTo>
                    <a:pt x="9807" y="19297"/>
                  </a:lnTo>
                  <a:lnTo>
                    <a:pt x="9807" y="19612"/>
                  </a:lnTo>
                  <a:lnTo>
                    <a:pt x="9807" y="20085"/>
                  </a:lnTo>
                  <a:lnTo>
                    <a:pt x="9807" y="20242"/>
                  </a:lnTo>
                  <a:lnTo>
                    <a:pt x="9885" y="20361"/>
                  </a:lnTo>
                  <a:lnTo>
                    <a:pt x="10043" y="20439"/>
                  </a:lnTo>
                  <a:lnTo>
                    <a:pt x="10161" y="20479"/>
                  </a:lnTo>
                  <a:lnTo>
                    <a:pt x="10319" y="20439"/>
                  </a:lnTo>
                  <a:lnTo>
                    <a:pt x="10437" y="20361"/>
                  </a:lnTo>
                  <a:lnTo>
                    <a:pt x="10515" y="20242"/>
                  </a:lnTo>
                  <a:lnTo>
                    <a:pt x="10555" y="20085"/>
                  </a:lnTo>
                  <a:lnTo>
                    <a:pt x="10555" y="19612"/>
                  </a:lnTo>
                  <a:lnTo>
                    <a:pt x="10594" y="19140"/>
                  </a:lnTo>
                  <a:lnTo>
                    <a:pt x="10712" y="18707"/>
                  </a:lnTo>
                  <a:lnTo>
                    <a:pt x="10712" y="18588"/>
                  </a:lnTo>
                  <a:lnTo>
                    <a:pt x="10673" y="18431"/>
                  </a:lnTo>
                  <a:lnTo>
                    <a:pt x="10594" y="18313"/>
                  </a:lnTo>
                  <a:lnTo>
                    <a:pt x="10476" y="18234"/>
                  </a:lnTo>
                  <a:close/>
                  <a:moveTo>
                    <a:pt x="37925" y="19022"/>
                  </a:moveTo>
                  <a:lnTo>
                    <a:pt x="37807" y="19100"/>
                  </a:lnTo>
                  <a:lnTo>
                    <a:pt x="37728" y="19219"/>
                  </a:lnTo>
                  <a:lnTo>
                    <a:pt x="37689" y="19376"/>
                  </a:lnTo>
                  <a:lnTo>
                    <a:pt x="37689" y="19534"/>
                  </a:lnTo>
                  <a:lnTo>
                    <a:pt x="37886" y="20203"/>
                  </a:lnTo>
                  <a:lnTo>
                    <a:pt x="38043" y="20951"/>
                  </a:lnTo>
                  <a:lnTo>
                    <a:pt x="38083" y="21069"/>
                  </a:lnTo>
                  <a:lnTo>
                    <a:pt x="38161" y="21188"/>
                  </a:lnTo>
                  <a:lnTo>
                    <a:pt x="38279" y="21227"/>
                  </a:lnTo>
                  <a:lnTo>
                    <a:pt x="38398" y="21266"/>
                  </a:lnTo>
                  <a:lnTo>
                    <a:pt x="38476" y="21266"/>
                  </a:lnTo>
                  <a:lnTo>
                    <a:pt x="38595" y="21188"/>
                  </a:lnTo>
                  <a:lnTo>
                    <a:pt x="38713" y="21109"/>
                  </a:lnTo>
                  <a:lnTo>
                    <a:pt x="38791" y="20951"/>
                  </a:lnTo>
                  <a:lnTo>
                    <a:pt x="38791" y="20833"/>
                  </a:lnTo>
                  <a:lnTo>
                    <a:pt x="38634" y="20046"/>
                  </a:lnTo>
                  <a:lnTo>
                    <a:pt x="38437" y="19297"/>
                  </a:lnTo>
                  <a:lnTo>
                    <a:pt x="38358" y="19140"/>
                  </a:lnTo>
                  <a:lnTo>
                    <a:pt x="38240" y="19061"/>
                  </a:lnTo>
                  <a:lnTo>
                    <a:pt x="38083" y="19022"/>
                  </a:lnTo>
                  <a:close/>
                  <a:moveTo>
                    <a:pt x="10200" y="21227"/>
                  </a:moveTo>
                  <a:lnTo>
                    <a:pt x="10043" y="21266"/>
                  </a:lnTo>
                  <a:lnTo>
                    <a:pt x="9925" y="21345"/>
                  </a:lnTo>
                  <a:lnTo>
                    <a:pt x="9846" y="21503"/>
                  </a:lnTo>
                  <a:lnTo>
                    <a:pt x="9846" y="21621"/>
                  </a:lnTo>
                  <a:lnTo>
                    <a:pt x="9885" y="22408"/>
                  </a:lnTo>
                  <a:lnTo>
                    <a:pt x="9964" y="23196"/>
                  </a:lnTo>
                  <a:lnTo>
                    <a:pt x="10003" y="23314"/>
                  </a:lnTo>
                  <a:lnTo>
                    <a:pt x="10082" y="23432"/>
                  </a:lnTo>
                  <a:lnTo>
                    <a:pt x="10200" y="23472"/>
                  </a:lnTo>
                  <a:lnTo>
                    <a:pt x="10358" y="23511"/>
                  </a:lnTo>
                  <a:lnTo>
                    <a:pt x="10397" y="23511"/>
                  </a:lnTo>
                  <a:lnTo>
                    <a:pt x="10515" y="23472"/>
                  </a:lnTo>
                  <a:lnTo>
                    <a:pt x="10634" y="23354"/>
                  </a:lnTo>
                  <a:lnTo>
                    <a:pt x="10712" y="23235"/>
                  </a:lnTo>
                  <a:lnTo>
                    <a:pt x="10712" y="23078"/>
                  </a:lnTo>
                  <a:lnTo>
                    <a:pt x="10634" y="22369"/>
                  </a:lnTo>
                  <a:lnTo>
                    <a:pt x="10594" y="21581"/>
                  </a:lnTo>
                  <a:lnTo>
                    <a:pt x="10555" y="21463"/>
                  </a:lnTo>
                  <a:lnTo>
                    <a:pt x="10476" y="21345"/>
                  </a:lnTo>
                  <a:lnTo>
                    <a:pt x="10319" y="21266"/>
                  </a:lnTo>
                  <a:lnTo>
                    <a:pt x="10200" y="21227"/>
                  </a:lnTo>
                  <a:close/>
                  <a:moveTo>
                    <a:pt x="38555" y="22015"/>
                  </a:moveTo>
                  <a:lnTo>
                    <a:pt x="38398" y="22054"/>
                  </a:lnTo>
                  <a:lnTo>
                    <a:pt x="38279" y="22133"/>
                  </a:lnTo>
                  <a:lnTo>
                    <a:pt x="38201" y="22251"/>
                  </a:lnTo>
                  <a:lnTo>
                    <a:pt x="38201" y="22408"/>
                  </a:lnTo>
                  <a:lnTo>
                    <a:pt x="38201" y="23117"/>
                  </a:lnTo>
                  <a:lnTo>
                    <a:pt x="38201" y="23905"/>
                  </a:lnTo>
                  <a:lnTo>
                    <a:pt x="38201" y="24023"/>
                  </a:lnTo>
                  <a:lnTo>
                    <a:pt x="38279" y="24181"/>
                  </a:lnTo>
                  <a:lnTo>
                    <a:pt x="38398" y="24259"/>
                  </a:lnTo>
                  <a:lnTo>
                    <a:pt x="38555" y="24299"/>
                  </a:lnTo>
                  <a:lnTo>
                    <a:pt x="38713" y="24259"/>
                  </a:lnTo>
                  <a:lnTo>
                    <a:pt x="38831" y="24181"/>
                  </a:lnTo>
                  <a:lnTo>
                    <a:pt x="38910" y="24062"/>
                  </a:lnTo>
                  <a:lnTo>
                    <a:pt x="38949" y="23944"/>
                  </a:lnTo>
                  <a:lnTo>
                    <a:pt x="38949" y="23117"/>
                  </a:lnTo>
                  <a:lnTo>
                    <a:pt x="38949" y="22369"/>
                  </a:lnTo>
                  <a:lnTo>
                    <a:pt x="38910" y="22212"/>
                  </a:lnTo>
                  <a:lnTo>
                    <a:pt x="38831" y="22093"/>
                  </a:lnTo>
                  <a:lnTo>
                    <a:pt x="38713" y="22054"/>
                  </a:lnTo>
                  <a:lnTo>
                    <a:pt x="38555" y="22015"/>
                  </a:lnTo>
                  <a:close/>
                  <a:moveTo>
                    <a:pt x="10515" y="24259"/>
                  </a:moveTo>
                  <a:lnTo>
                    <a:pt x="10358" y="24338"/>
                  </a:lnTo>
                  <a:lnTo>
                    <a:pt x="10279" y="24417"/>
                  </a:lnTo>
                  <a:lnTo>
                    <a:pt x="10240" y="24574"/>
                  </a:lnTo>
                  <a:lnTo>
                    <a:pt x="10240" y="24732"/>
                  </a:lnTo>
                  <a:lnTo>
                    <a:pt x="10437" y="25520"/>
                  </a:lnTo>
                  <a:lnTo>
                    <a:pt x="10673" y="26228"/>
                  </a:lnTo>
                  <a:lnTo>
                    <a:pt x="10752" y="26307"/>
                  </a:lnTo>
                  <a:lnTo>
                    <a:pt x="10830" y="26386"/>
                  </a:lnTo>
                  <a:lnTo>
                    <a:pt x="10909" y="26465"/>
                  </a:lnTo>
                  <a:lnTo>
                    <a:pt x="11027" y="26465"/>
                  </a:lnTo>
                  <a:lnTo>
                    <a:pt x="11185" y="26425"/>
                  </a:lnTo>
                  <a:lnTo>
                    <a:pt x="11303" y="26347"/>
                  </a:lnTo>
                  <a:lnTo>
                    <a:pt x="11382" y="26228"/>
                  </a:lnTo>
                  <a:lnTo>
                    <a:pt x="11421" y="26110"/>
                  </a:lnTo>
                  <a:lnTo>
                    <a:pt x="11382" y="25953"/>
                  </a:lnTo>
                  <a:lnTo>
                    <a:pt x="11146" y="25283"/>
                  </a:lnTo>
                  <a:lnTo>
                    <a:pt x="10949" y="24535"/>
                  </a:lnTo>
                  <a:lnTo>
                    <a:pt x="10909" y="24417"/>
                  </a:lnTo>
                  <a:lnTo>
                    <a:pt x="10791" y="24299"/>
                  </a:lnTo>
                  <a:lnTo>
                    <a:pt x="10673" y="24259"/>
                  </a:lnTo>
                  <a:close/>
                  <a:moveTo>
                    <a:pt x="38319" y="25047"/>
                  </a:moveTo>
                  <a:lnTo>
                    <a:pt x="38201" y="25126"/>
                  </a:lnTo>
                  <a:lnTo>
                    <a:pt x="38083" y="25244"/>
                  </a:lnTo>
                  <a:lnTo>
                    <a:pt x="38043" y="25362"/>
                  </a:lnTo>
                  <a:lnTo>
                    <a:pt x="37964" y="25874"/>
                  </a:lnTo>
                  <a:lnTo>
                    <a:pt x="37886" y="26307"/>
                  </a:lnTo>
                  <a:lnTo>
                    <a:pt x="37728" y="26701"/>
                  </a:lnTo>
                  <a:lnTo>
                    <a:pt x="37689" y="26859"/>
                  </a:lnTo>
                  <a:lnTo>
                    <a:pt x="37689" y="27016"/>
                  </a:lnTo>
                  <a:lnTo>
                    <a:pt x="37768" y="27134"/>
                  </a:lnTo>
                  <a:lnTo>
                    <a:pt x="37886" y="27213"/>
                  </a:lnTo>
                  <a:lnTo>
                    <a:pt x="38043" y="27252"/>
                  </a:lnTo>
                  <a:lnTo>
                    <a:pt x="38161" y="27252"/>
                  </a:lnTo>
                  <a:lnTo>
                    <a:pt x="38240" y="27213"/>
                  </a:lnTo>
                  <a:lnTo>
                    <a:pt x="38358" y="27134"/>
                  </a:lnTo>
                  <a:lnTo>
                    <a:pt x="38398" y="27055"/>
                  </a:lnTo>
                  <a:lnTo>
                    <a:pt x="38516" y="26780"/>
                  </a:lnTo>
                  <a:lnTo>
                    <a:pt x="38634" y="26544"/>
                  </a:lnTo>
                  <a:lnTo>
                    <a:pt x="38673" y="26268"/>
                  </a:lnTo>
                  <a:lnTo>
                    <a:pt x="38752" y="25953"/>
                  </a:lnTo>
                  <a:lnTo>
                    <a:pt x="38791" y="25480"/>
                  </a:lnTo>
                  <a:lnTo>
                    <a:pt x="38791" y="25323"/>
                  </a:lnTo>
                  <a:lnTo>
                    <a:pt x="38713" y="25205"/>
                  </a:lnTo>
                  <a:lnTo>
                    <a:pt x="38634" y="25086"/>
                  </a:lnTo>
                  <a:lnTo>
                    <a:pt x="38476" y="25047"/>
                  </a:lnTo>
                  <a:close/>
                  <a:moveTo>
                    <a:pt x="11697" y="27016"/>
                  </a:moveTo>
                  <a:lnTo>
                    <a:pt x="11539" y="27095"/>
                  </a:lnTo>
                  <a:lnTo>
                    <a:pt x="11461" y="27213"/>
                  </a:lnTo>
                  <a:lnTo>
                    <a:pt x="11421" y="27371"/>
                  </a:lnTo>
                  <a:lnTo>
                    <a:pt x="11421" y="27489"/>
                  </a:lnTo>
                  <a:lnTo>
                    <a:pt x="11500" y="27646"/>
                  </a:lnTo>
                  <a:lnTo>
                    <a:pt x="11776" y="27922"/>
                  </a:lnTo>
                  <a:lnTo>
                    <a:pt x="12091" y="28198"/>
                  </a:lnTo>
                  <a:lnTo>
                    <a:pt x="12445" y="28434"/>
                  </a:lnTo>
                  <a:lnTo>
                    <a:pt x="12800" y="28670"/>
                  </a:lnTo>
                  <a:lnTo>
                    <a:pt x="12957" y="28710"/>
                  </a:lnTo>
                  <a:lnTo>
                    <a:pt x="13075" y="28710"/>
                  </a:lnTo>
                  <a:lnTo>
                    <a:pt x="13154" y="28670"/>
                  </a:lnTo>
                  <a:lnTo>
                    <a:pt x="13233" y="28591"/>
                  </a:lnTo>
                  <a:lnTo>
                    <a:pt x="13312" y="28513"/>
                  </a:lnTo>
                  <a:lnTo>
                    <a:pt x="13351" y="28355"/>
                  </a:lnTo>
                  <a:lnTo>
                    <a:pt x="13351" y="28198"/>
                  </a:lnTo>
                  <a:lnTo>
                    <a:pt x="13272" y="28079"/>
                  </a:lnTo>
                  <a:lnTo>
                    <a:pt x="13154" y="28001"/>
                  </a:lnTo>
                  <a:lnTo>
                    <a:pt x="12839" y="27804"/>
                  </a:lnTo>
                  <a:lnTo>
                    <a:pt x="12563" y="27607"/>
                  </a:lnTo>
                  <a:lnTo>
                    <a:pt x="12327" y="27410"/>
                  </a:lnTo>
                  <a:lnTo>
                    <a:pt x="12091" y="27134"/>
                  </a:lnTo>
                  <a:lnTo>
                    <a:pt x="11973" y="27055"/>
                  </a:lnTo>
                  <a:lnTo>
                    <a:pt x="11815" y="27016"/>
                  </a:lnTo>
                  <a:close/>
                  <a:moveTo>
                    <a:pt x="36980" y="27646"/>
                  </a:moveTo>
                  <a:lnTo>
                    <a:pt x="36862" y="27725"/>
                  </a:lnTo>
                  <a:lnTo>
                    <a:pt x="36586" y="27882"/>
                  </a:lnTo>
                  <a:lnTo>
                    <a:pt x="36271" y="28001"/>
                  </a:lnTo>
                  <a:lnTo>
                    <a:pt x="35956" y="28119"/>
                  </a:lnTo>
                  <a:lnTo>
                    <a:pt x="35641" y="28158"/>
                  </a:lnTo>
                  <a:lnTo>
                    <a:pt x="35483" y="28237"/>
                  </a:lnTo>
                  <a:lnTo>
                    <a:pt x="35365" y="28316"/>
                  </a:lnTo>
                  <a:lnTo>
                    <a:pt x="35286" y="28434"/>
                  </a:lnTo>
                  <a:lnTo>
                    <a:pt x="35286" y="28591"/>
                  </a:lnTo>
                  <a:lnTo>
                    <a:pt x="35326" y="28710"/>
                  </a:lnTo>
                  <a:lnTo>
                    <a:pt x="35405" y="28828"/>
                  </a:lnTo>
                  <a:lnTo>
                    <a:pt x="35523" y="28906"/>
                  </a:lnTo>
                  <a:lnTo>
                    <a:pt x="35680" y="28946"/>
                  </a:lnTo>
                  <a:lnTo>
                    <a:pt x="35720" y="28946"/>
                  </a:lnTo>
                  <a:lnTo>
                    <a:pt x="36113" y="28867"/>
                  </a:lnTo>
                  <a:lnTo>
                    <a:pt x="36547" y="28749"/>
                  </a:lnTo>
                  <a:lnTo>
                    <a:pt x="36941" y="28552"/>
                  </a:lnTo>
                  <a:lnTo>
                    <a:pt x="37295" y="28355"/>
                  </a:lnTo>
                  <a:lnTo>
                    <a:pt x="37413" y="28237"/>
                  </a:lnTo>
                  <a:lnTo>
                    <a:pt x="37452" y="28079"/>
                  </a:lnTo>
                  <a:lnTo>
                    <a:pt x="37452" y="27961"/>
                  </a:lnTo>
                  <a:lnTo>
                    <a:pt x="37374" y="27804"/>
                  </a:lnTo>
                  <a:lnTo>
                    <a:pt x="37295" y="27686"/>
                  </a:lnTo>
                  <a:lnTo>
                    <a:pt x="37137" y="27646"/>
                  </a:lnTo>
                  <a:close/>
                  <a:moveTo>
                    <a:pt x="34144" y="28276"/>
                  </a:moveTo>
                  <a:lnTo>
                    <a:pt x="32609" y="28355"/>
                  </a:lnTo>
                  <a:lnTo>
                    <a:pt x="32451" y="28394"/>
                  </a:lnTo>
                  <a:lnTo>
                    <a:pt x="32333" y="28513"/>
                  </a:lnTo>
                  <a:lnTo>
                    <a:pt x="32293" y="28631"/>
                  </a:lnTo>
                  <a:lnTo>
                    <a:pt x="32254" y="28788"/>
                  </a:lnTo>
                  <a:lnTo>
                    <a:pt x="32293" y="28906"/>
                  </a:lnTo>
                  <a:lnTo>
                    <a:pt x="32372" y="29025"/>
                  </a:lnTo>
                  <a:lnTo>
                    <a:pt x="32490" y="29103"/>
                  </a:lnTo>
                  <a:lnTo>
                    <a:pt x="32648" y="29143"/>
                  </a:lnTo>
                  <a:lnTo>
                    <a:pt x="34184" y="29025"/>
                  </a:lnTo>
                  <a:lnTo>
                    <a:pt x="34302" y="28985"/>
                  </a:lnTo>
                  <a:lnTo>
                    <a:pt x="34420" y="28906"/>
                  </a:lnTo>
                  <a:lnTo>
                    <a:pt x="34499" y="28788"/>
                  </a:lnTo>
                  <a:lnTo>
                    <a:pt x="34538" y="28631"/>
                  </a:lnTo>
                  <a:lnTo>
                    <a:pt x="34499" y="28473"/>
                  </a:lnTo>
                  <a:lnTo>
                    <a:pt x="34420" y="28355"/>
                  </a:lnTo>
                  <a:lnTo>
                    <a:pt x="34263" y="28316"/>
                  </a:lnTo>
                  <a:lnTo>
                    <a:pt x="34144" y="28276"/>
                  </a:lnTo>
                  <a:close/>
                  <a:moveTo>
                    <a:pt x="14335" y="28473"/>
                  </a:moveTo>
                  <a:lnTo>
                    <a:pt x="14217" y="28513"/>
                  </a:lnTo>
                  <a:lnTo>
                    <a:pt x="14099" y="28591"/>
                  </a:lnTo>
                  <a:lnTo>
                    <a:pt x="14020" y="28749"/>
                  </a:lnTo>
                  <a:lnTo>
                    <a:pt x="14020" y="28906"/>
                  </a:lnTo>
                  <a:lnTo>
                    <a:pt x="14099" y="29025"/>
                  </a:lnTo>
                  <a:lnTo>
                    <a:pt x="14178" y="29143"/>
                  </a:lnTo>
                  <a:lnTo>
                    <a:pt x="14335" y="29221"/>
                  </a:lnTo>
                  <a:lnTo>
                    <a:pt x="15044" y="29340"/>
                  </a:lnTo>
                  <a:lnTo>
                    <a:pt x="15871" y="29458"/>
                  </a:lnTo>
                  <a:lnTo>
                    <a:pt x="15911" y="29458"/>
                  </a:lnTo>
                  <a:lnTo>
                    <a:pt x="16029" y="29418"/>
                  </a:lnTo>
                  <a:lnTo>
                    <a:pt x="16147" y="29340"/>
                  </a:lnTo>
                  <a:lnTo>
                    <a:pt x="16226" y="29261"/>
                  </a:lnTo>
                  <a:lnTo>
                    <a:pt x="16265" y="29103"/>
                  </a:lnTo>
                  <a:lnTo>
                    <a:pt x="16265" y="28946"/>
                  </a:lnTo>
                  <a:lnTo>
                    <a:pt x="16186" y="28828"/>
                  </a:lnTo>
                  <a:lnTo>
                    <a:pt x="16068" y="28749"/>
                  </a:lnTo>
                  <a:lnTo>
                    <a:pt x="15950" y="28710"/>
                  </a:lnTo>
                  <a:lnTo>
                    <a:pt x="15162" y="28591"/>
                  </a:lnTo>
                  <a:lnTo>
                    <a:pt x="14493" y="28473"/>
                  </a:lnTo>
                  <a:close/>
                  <a:moveTo>
                    <a:pt x="17447" y="28788"/>
                  </a:moveTo>
                  <a:lnTo>
                    <a:pt x="17289" y="28828"/>
                  </a:lnTo>
                  <a:lnTo>
                    <a:pt x="17171" y="28906"/>
                  </a:lnTo>
                  <a:lnTo>
                    <a:pt x="17092" y="29025"/>
                  </a:lnTo>
                  <a:lnTo>
                    <a:pt x="17053" y="29143"/>
                  </a:lnTo>
                  <a:lnTo>
                    <a:pt x="17053" y="29300"/>
                  </a:lnTo>
                  <a:lnTo>
                    <a:pt x="17132" y="29418"/>
                  </a:lnTo>
                  <a:lnTo>
                    <a:pt x="17250" y="29537"/>
                  </a:lnTo>
                  <a:lnTo>
                    <a:pt x="17407" y="29537"/>
                  </a:lnTo>
                  <a:lnTo>
                    <a:pt x="17880" y="29576"/>
                  </a:lnTo>
                  <a:lnTo>
                    <a:pt x="17919" y="29891"/>
                  </a:lnTo>
                  <a:lnTo>
                    <a:pt x="17919" y="30009"/>
                  </a:lnTo>
                  <a:lnTo>
                    <a:pt x="18037" y="30127"/>
                  </a:lnTo>
                  <a:lnTo>
                    <a:pt x="18155" y="30206"/>
                  </a:lnTo>
                  <a:lnTo>
                    <a:pt x="18274" y="30245"/>
                  </a:lnTo>
                  <a:lnTo>
                    <a:pt x="18313" y="30245"/>
                  </a:lnTo>
                  <a:lnTo>
                    <a:pt x="18431" y="30206"/>
                  </a:lnTo>
                  <a:lnTo>
                    <a:pt x="18549" y="30127"/>
                  </a:lnTo>
                  <a:lnTo>
                    <a:pt x="18628" y="30009"/>
                  </a:lnTo>
                  <a:lnTo>
                    <a:pt x="18667" y="29852"/>
                  </a:lnTo>
                  <a:lnTo>
                    <a:pt x="18667" y="29182"/>
                  </a:lnTo>
                  <a:lnTo>
                    <a:pt x="18628" y="29064"/>
                  </a:lnTo>
                  <a:lnTo>
                    <a:pt x="18549" y="28946"/>
                  </a:lnTo>
                  <a:lnTo>
                    <a:pt x="18431" y="28867"/>
                  </a:lnTo>
                  <a:lnTo>
                    <a:pt x="18274" y="28828"/>
                  </a:lnTo>
                  <a:lnTo>
                    <a:pt x="17447" y="28788"/>
                  </a:lnTo>
                  <a:close/>
                  <a:moveTo>
                    <a:pt x="30561" y="28473"/>
                  </a:moveTo>
                  <a:lnTo>
                    <a:pt x="30403" y="28513"/>
                  </a:lnTo>
                  <a:lnTo>
                    <a:pt x="30285" y="28591"/>
                  </a:lnTo>
                  <a:lnTo>
                    <a:pt x="30206" y="28710"/>
                  </a:lnTo>
                  <a:lnTo>
                    <a:pt x="30206" y="28867"/>
                  </a:lnTo>
                  <a:lnTo>
                    <a:pt x="30167" y="29852"/>
                  </a:lnTo>
                  <a:lnTo>
                    <a:pt x="30206" y="30009"/>
                  </a:lnTo>
                  <a:lnTo>
                    <a:pt x="30285" y="30127"/>
                  </a:lnTo>
                  <a:lnTo>
                    <a:pt x="30403" y="30206"/>
                  </a:lnTo>
                  <a:lnTo>
                    <a:pt x="30561" y="30245"/>
                  </a:lnTo>
                  <a:lnTo>
                    <a:pt x="30718" y="30206"/>
                  </a:lnTo>
                  <a:lnTo>
                    <a:pt x="30836" y="30127"/>
                  </a:lnTo>
                  <a:lnTo>
                    <a:pt x="30915" y="30009"/>
                  </a:lnTo>
                  <a:lnTo>
                    <a:pt x="30954" y="29852"/>
                  </a:lnTo>
                  <a:lnTo>
                    <a:pt x="30954" y="29221"/>
                  </a:lnTo>
                  <a:lnTo>
                    <a:pt x="31151" y="29221"/>
                  </a:lnTo>
                  <a:lnTo>
                    <a:pt x="31270" y="29182"/>
                  </a:lnTo>
                  <a:lnTo>
                    <a:pt x="31388" y="29103"/>
                  </a:lnTo>
                  <a:lnTo>
                    <a:pt x="31466" y="28985"/>
                  </a:lnTo>
                  <a:lnTo>
                    <a:pt x="31506" y="28828"/>
                  </a:lnTo>
                  <a:lnTo>
                    <a:pt x="31466" y="28670"/>
                  </a:lnTo>
                  <a:lnTo>
                    <a:pt x="31348" y="28552"/>
                  </a:lnTo>
                  <a:lnTo>
                    <a:pt x="31230" y="28473"/>
                  </a:lnTo>
                  <a:close/>
                  <a:moveTo>
                    <a:pt x="3466" y="29300"/>
                  </a:moveTo>
                  <a:lnTo>
                    <a:pt x="3348" y="29340"/>
                  </a:lnTo>
                  <a:lnTo>
                    <a:pt x="3230" y="29418"/>
                  </a:lnTo>
                  <a:lnTo>
                    <a:pt x="3151" y="29537"/>
                  </a:lnTo>
                  <a:lnTo>
                    <a:pt x="3112" y="29694"/>
                  </a:lnTo>
                  <a:lnTo>
                    <a:pt x="3151" y="29852"/>
                  </a:lnTo>
                  <a:lnTo>
                    <a:pt x="3230" y="29970"/>
                  </a:lnTo>
                  <a:lnTo>
                    <a:pt x="3348" y="30048"/>
                  </a:lnTo>
                  <a:lnTo>
                    <a:pt x="3505" y="30088"/>
                  </a:lnTo>
                  <a:lnTo>
                    <a:pt x="3899" y="30088"/>
                  </a:lnTo>
                  <a:lnTo>
                    <a:pt x="4293" y="30206"/>
                  </a:lnTo>
                  <a:lnTo>
                    <a:pt x="4844" y="30364"/>
                  </a:lnTo>
                  <a:lnTo>
                    <a:pt x="5081" y="30364"/>
                  </a:lnTo>
                  <a:lnTo>
                    <a:pt x="5160" y="30324"/>
                  </a:lnTo>
                  <a:lnTo>
                    <a:pt x="5278" y="30206"/>
                  </a:lnTo>
                  <a:lnTo>
                    <a:pt x="5317" y="30127"/>
                  </a:lnTo>
                  <a:lnTo>
                    <a:pt x="5317" y="29970"/>
                  </a:lnTo>
                  <a:lnTo>
                    <a:pt x="5278" y="29812"/>
                  </a:lnTo>
                  <a:lnTo>
                    <a:pt x="5199" y="29694"/>
                  </a:lnTo>
                  <a:lnTo>
                    <a:pt x="5081" y="29655"/>
                  </a:lnTo>
                  <a:lnTo>
                    <a:pt x="4529" y="29458"/>
                  </a:lnTo>
                  <a:lnTo>
                    <a:pt x="4017" y="29340"/>
                  </a:lnTo>
                  <a:lnTo>
                    <a:pt x="3505" y="29300"/>
                  </a:lnTo>
                  <a:lnTo>
                    <a:pt x="3466" y="29694"/>
                  </a:lnTo>
                  <a:lnTo>
                    <a:pt x="3466" y="29300"/>
                  </a:lnTo>
                  <a:close/>
                  <a:moveTo>
                    <a:pt x="46510" y="29340"/>
                  </a:moveTo>
                  <a:lnTo>
                    <a:pt x="46353" y="29418"/>
                  </a:lnTo>
                  <a:lnTo>
                    <a:pt x="46274" y="29537"/>
                  </a:lnTo>
                  <a:lnTo>
                    <a:pt x="46235" y="29655"/>
                  </a:lnTo>
                  <a:lnTo>
                    <a:pt x="46235" y="29812"/>
                  </a:lnTo>
                  <a:lnTo>
                    <a:pt x="46313" y="29930"/>
                  </a:lnTo>
                  <a:lnTo>
                    <a:pt x="46392" y="30048"/>
                  </a:lnTo>
                  <a:lnTo>
                    <a:pt x="46550" y="30088"/>
                  </a:lnTo>
                  <a:lnTo>
                    <a:pt x="46865" y="30167"/>
                  </a:lnTo>
                  <a:lnTo>
                    <a:pt x="47140" y="30245"/>
                  </a:lnTo>
                  <a:lnTo>
                    <a:pt x="47455" y="30364"/>
                  </a:lnTo>
                  <a:lnTo>
                    <a:pt x="47731" y="30521"/>
                  </a:lnTo>
                  <a:lnTo>
                    <a:pt x="47928" y="30206"/>
                  </a:lnTo>
                  <a:lnTo>
                    <a:pt x="47770" y="30600"/>
                  </a:lnTo>
                  <a:lnTo>
                    <a:pt x="47889" y="30639"/>
                  </a:lnTo>
                  <a:lnTo>
                    <a:pt x="48007" y="30639"/>
                  </a:lnTo>
                  <a:lnTo>
                    <a:pt x="48164" y="30600"/>
                  </a:lnTo>
                  <a:lnTo>
                    <a:pt x="48282" y="30482"/>
                  </a:lnTo>
                  <a:lnTo>
                    <a:pt x="48361" y="30364"/>
                  </a:lnTo>
                  <a:lnTo>
                    <a:pt x="48361" y="30206"/>
                  </a:lnTo>
                  <a:lnTo>
                    <a:pt x="48322" y="30048"/>
                  </a:lnTo>
                  <a:lnTo>
                    <a:pt x="48204" y="29970"/>
                  </a:lnTo>
                  <a:lnTo>
                    <a:pt x="48125" y="29891"/>
                  </a:lnTo>
                  <a:lnTo>
                    <a:pt x="47810" y="29694"/>
                  </a:lnTo>
                  <a:lnTo>
                    <a:pt x="47416" y="29537"/>
                  </a:lnTo>
                  <a:lnTo>
                    <a:pt x="47062" y="29418"/>
                  </a:lnTo>
                  <a:lnTo>
                    <a:pt x="46668" y="29340"/>
                  </a:lnTo>
                  <a:close/>
                  <a:moveTo>
                    <a:pt x="45132" y="29497"/>
                  </a:moveTo>
                  <a:lnTo>
                    <a:pt x="44974" y="29537"/>
                  </a:lnTo>
                  <a:lnTo>
                    <a:pt x="44265" y="29773"/>
                  </a:lnTo>
                  <a:lnTo>
                    <a:pt x="43517" y="30009"/>
                  </a:lnTo>
                  <a:lnTo>
                    <a:pt x="43399" y="30088"/>
                  </a:lnTo>
                  <a:lnTo>
                    <a:pt x="43320" y="30206"/>
                  </a:lnTo>
                  <a:lnTo>
                    <a:pt x="43281" y="30324"/>
                  </a:lnTo>
                  <a:lnTo>
                    <a:pt x="43281" y="30482"/>
                  </a:lnTo>
                  <a:lnTo>
                    <a:pt x="43360" y="30600"/>
                  </a:lnTo>
                  <a:lnTo>
                    <a:pt x="43438" y="30679"/>
                  </a:lnTo>
                  <a:lnTo>
                    <a:pt x="43557" y="30718"/>
                  </a:lnTo>
                  <a:lnTo>
                    <a:pt x="43793" y="30718"/>
                  </a:lnTo>
                  <a:lnTo>
                    <a:pt x="44462" y="30482"/>
                  </a:lnTo>
                  <a:lnTo>
                    <a:pt x="45211" y="30245"/>
                  </a:lnTo>
                  <a:lnTo>
                    <a:pt x="45368" y="30167"/>
                  </a:lnTo>
                  <a:lnTo>
                    <a:pt x="45447" y="30048"/>
                  </a:lnTo>
                  <a:lnTo>
                    <a:pt x="45486" y="29930"/>
                  </a:lnTo>
                  <a:lnTo>
                    <a:pt x="45486" y="29773"/>
                  </a:lnTo>
                  <a:lnTo>
                    <a:pt x="45408" y="29655"/>
                  </a:lnTo>
                  <a:lnTo>
                    <a:pt x="45289" y="29537"/>
                  </a:lnTo>
                  <a:lnTo>
                    <a:pt x="45132" y="29497"/>
                  </a:lnTo>
                  <a:close/>
                  <a:moveTo>
                    <a:pt x="6380" y="30088"/>
                  </a:moveTo>
                  <a:lnTo>
                    <a:pt x="6223" y="30127"/>
                  </a:lnTo>
                  <a:lnTo>
                    <a:pt x="6105" y="30206"/>
                  </a:lnTo>
                  <a:lnTo>
                    <a:pt x="6026" y="30364"/>
                  </a:lnTo>
                  <a:lnTo>
                    <a:pt x="6026" y="30482"/>
                  </a:lnTo>
                  <a:lnTo>
                    <a:pt x="6065" y="30639"/>
                  </a:lnTo>
                  <a:lnTo>
                    <a:pt x="6144" y="30757"/>
                  </a:lnTo>
                  <a:lnTo>
                    <a:pt x="6262" y="30836"/>
                  </a:lnTo>
                  <a:lnTo>
                    <a:pt x="7680" y="31387"/>
                  </a:lnTo>
                  <a:lnTo>
                    <a:pt x="7916" y="31387"/>
                  </a:lnTo>
                  <a:lnTo>
                    <a:pt x="8034" y="31348"/>
                  </a:lnTo>
                  <a:lnTo>
                    <a:pt x="8113" y="31269"/>
                  </a:lnTo>
                  <a:lnTo>
                    <a:pt x="8153" y="31191"/>
                  </a:lnTo>
                  <a:lnTo>
                    <a:pt x="8192" y="31033"/>
                  </a:lnTo>
                  <a:lnTo>
                    <a:pt x="8153" y="30875"/>
                  </a:lnTo>
                  <a:lnTo>
                    <a:pt x="8074" y="30757"/>
                  </a:lnTo>
                  <a:lnTo>
                    <a:pt x="7956" y="30679"/>
                  </a:lnTo>
                  <a:lnTo>
                    <a:pt x="6538" y="30127"/>
                  </a:lnTo>
                  <a:lnTo>
                    <a:pt x="6380" y="30088"/>
                  </a:lnTo>
                  <a:close/>
                  <a:moveTo>
                    <a:pt x="1970" y="29694"/>
                  </a:moveTo>
                  <a:lnTo>
                    <a:pt x="1851" y="29733"/>
                  </a:lnTo>
                  <a:lnTo>
                    <a:pt x="1576" y="29891"/>
                  </a:lnTo>
                  <a:lnTo>
                    <a:pt x="1300" y="30127"/>
                  </a:lnTo>
                  <a:lnTo>
                    <a:pt x="1024" y="30364"/>
                  </a:lnTo>
                  <a:lnTo>
                    <a:pt x="828" y="30639"/>
                  </a:lnTo>
                  <a:lnTo>
                    <a:pt x="591" y="30915"/>
                  </a:lnTo>
                  <a:lnTo>
                    <a:pt x="552" y="31033"/>
                  </a:lnTo>
                  <a:lnTo>
                    <a:pt x="552" y="31191"/>
                  </a:lnTo>
                  <a:lnTo>
                    <a:pt x="631" y="31348"/>
                  </a:lnTo>
                  <a:lnTo>
                    <a:pt x="749" y="31427"/>
                  </a:lnTo>
                  <a:lnTo>
                    <a:pt x="828" y="31466"/>
                  </a:lnTo>
                  <a:lnTo>
                    <a:pt x="946" y="31506"/>
                  </a:lnTo>
                  <a:lnTo>
                    <a:pt x="1103" y="31466"/>
                  </a:lnTo>
                  <a:lnTo>
                    <a:pt x="1182" y="31387"/>
                  </a:lnTo>
                  <a:lnTo>
                    <a:pt x="1261" y="31309"/>
                  </a:lnTo>
                  <a:lnTo>
                    <a:pt x="1418" y="31072"/>
                  </a:lnTo>
                  <a:lnTo>
                    <a:pt x="1576" y="30875"/>
                  </a:lnTo>
                  <a:lnTo>
                    <a:pt x="1773" y="30718"/>
                  </a:lnTo>
                  <a:lnTo>
                    <a:pt x="2009" y="30521"/>
                  </a:lnTo>
                  <a:lnTo>
                    <a:pt x="2206" y="30403"/>
                  </a:lnTo>
                  <a:lnTo>
                    <a:pt x="2324" y="30324"/>
                  </a:lnTo>
                  <a:lnTo>
                    <a:pt x="2403" y="30167"/>
                  </a:lnTo>
                  <a:lnTo>
                    <a:pt x="2403" y="30048"/>
                  </a:lnTo>
                  <a:lnTo>
                    <a:pt x="2363" y="29891"/>
                  </a:lnTo>
                  <a:lnTo>
                    <a:pt x="2245" y="29773"/>
                  </a:lnTo>
                  <a:lnTo>
                    <a:pt x="2127" y="29694"/>
                  </a:lnTo>
                  <a:close/>
                  <a:moveTo>
                    <a:pt x="42099" y="30521"/>
                  </a:moveTo>
                  <a:lnTo>
                    <a:pt x="40682" y="31151"/>
                  </a:lnTo>
                  <a:lnTo>
                    <a:pt x="40564" y="31230"/>
                  </a:lnTo>
                  <a:lnTo>
                    <a:pt x="40485" y="31348"/>
                  </a:lnTo>
                  <a:lnTo>
                    <a:pt x="40445" y="31506"/>
                  </a:lnTo>
                  <a:lnTo>
                    <a:pt x="40485" y="31663"/>
                  </a:lnTo>
                  <a:lnTo>
                    <a:pt x="40564" y="31742"/>
                  </a:lnTo>
                  <a:lnTo>
                    <a:pt x="40642" y="31821"/>
                  </a:lnTo>
                  <a:lnTo>
                    <a:pt x="40721" y="31860"/>
                  </a:lnTo>
                  <a:lnTo>
                    <a:pt x="40839" y="31860"/>
                  </a:lnTo>
                  <a:lnTo>
                    <a:pt x="40997" y="31821"/>
                  </a:lnTo>
                  <a:lnTo>
                    <a:pt x="42375" y="31230"/>
                  </a:lnTo>
                  <a:lnTo>
                    <a:pt x="42493" y="31151"/>
                  </a:lnTo>
                  <a:lnTo>
                    <a:pt x="42572" y="31033"/>
                  </a:lnTo>
                  <a:lnTo>
                    <a:pt x="42611" y="30875"/>
                  </a:lnTo>
                  <a:lnTo>
                    <a:pt x="42572" y="30757"/>
                  </a:lnTo>
                  <a:lnTo>
                    <a:pt x="42493" y="30600"/>
                  </a:lnTo>
                  <a:lnTo>
                    <a:pt x="42375" y="30521"/>
                  </a:lnTo>
                  <a:close/>
                  <a:moveTo>
                    <a:pt x="9058" y="31269"/>
                  </a:moveTo>
                  <a:lnTo>
                    <a:pt x="8940" y="31348"/>
                  </a:lnTo>
                  <a:lnTo>
                    <a:pt x="8861" y="31466"/>
                  </a:lnTo>
                  <a:lnTo>
                    <a:pt x="8822" y="31624"/>
                  </a:lnTo>
                  <a:lnTo>
                    <a:pt x="8861" y="31781"/>
                  </a:lnTo>
                  <a:lnTo>
                    <a:pt x="8901" y="31899"/>
                  </a:lnTo>
                  <a:lnTo>
                    <a:pt x="9019" y="31978"/>
                  </a:lnTo>
                  <a:lnTo>
                    <a:pt x="10358" y="32687"/>
                  </a:lnTo>
                  <a:lnTo>
                    <a:pt x="10476" y="32726"/>
                  </a:lnTo>
                  <a:lnTo>
                    <a:pt x="10634" y="32726"/>
                  </a:lnTo>
                  <a:lnTo>
                    <a:pt x="10752" y="32687"/>
                  </a:lnTo>
                  <a:lnTo>
                    <a:pt x="10830" y="32608"/>
                  </a:lnTo>
                  <a:lnTo>
                    <a:pt x="10870" y="32530"/>
                  </a:lnTo>
                  <a:lnTo>
                    <a:pt x="10949" y="32372"/>
                  </a:lnTo>
                  <a:lnTo>
                    <a:pt x="10909" y="32254"/>
                  </a:lnTo>
                  <a:lnTo>
                    <a:pt x="10870" y="32096"/>
                  </a:lnTo>
                  <a:lnTo>
                    <a:pt x="10752" y="32018"/>
                  </a:lnTo>
                  <a:lnTo>
                    <a:pt x="9373" y="31309"/>
                  </a:lnTo>
                  <a:lnTo>
                    <a:pt x="9216" y="31269"/>
                  </a:lnTo>
                  <a:close/>
                  <a:moveTo>
                    <a:pt x="30561" y="30994"/>
                  </a:moveTo>
                  <a:lnTo>
                    <a:pt x="30403" y="31033"/>
                  </a:lnTo>
                  <a:lnTo>
                    <a:pt x="30285" y="31112"/>
                  </a:lnTo>
                  <a:lnTo>
                    <a:pt x="30206" y="31230"/>
                  </a:lnTo>
                  <a:lnTo>
                    <a:pt x="30167" y="31348"/>
                  </a:lnTo>
                  <a:lnTo>
                    <a:pt x="30167" y="32884"/>
                  </a:lnTo>
                  <a:lnTo>
                    <a:pt x="30167" y="33041"/>
                  </a:lnTo>
                  <a:lnTo>
                    <a:pt x="30246" y="33160"/>
                  </a:lnTo>
                  <a:lnTo>
                    <a:pt x="30403" y="33238"/>
                  </a:lnTo>
                  <a:lnTo>
                    <a:pt x="30679" y="33238"/>
                  </a:lnTo>
                  <a:lnTo>
                    <a:pt x="30797" y="33160"/>
                  </a:lnTo>
                  <a:lnTo>
                    <a:pt x="30876" y="33002"/>
                  </a:lnTo>
                  <a:lnTo>
                    <a:pt x="30915" y="32884"/>
                  </a:lnTo>
                  <a:lnTo>
                    <a:pt x="30915" y="31387"/>
                  </a:lnTo>
                  <a:lnTo>
                    <a:pt x="30915" y="31230"/>
                  </a:lnTo>
                  <a:lnTo>
                    <a:pt x="30836" y="31112"/>
                  </a:lnTo>
                  <a:lnTo>
                    <a:pt x="30718" y="31033"/>
                  </a:lnTo>
                  <a:lnTo>
                    <a:pt x="30561" y="30994"/>
                  </a:lnTo>
                  <a:close/>
                  <a:moveTo>
                    <a:pt x="18313" y="30994"/>
                  </a:moveTo>
                  <a:lnTo>
                    <a:pt x="18155" y="31033"/>
                  </a:lnTo>
                  <a:lnTo>
                    <a:pt x="18037" y="31112"/>
                  </a:lnTo>
                  <a:lnTo>
                    <a:pt x="17959" y="31269"/>
                  </a:lnTo>
                  <a:lnTo>
                    <a:pt x="17959" y="31387"/>
                  </a:lnTo>
                  <a:lnTo>
                    <a:pt x="17998" y="32923"/>
                  </a:lnTo>
                  <a:lnTo>
                    <a:pt x="18037" y="33081"/>
                  </a:lnTo>
                  <a:lnTo>
                    <a:pt x="18116" y="33199"/>
                  </a:lnTo>
                  <a:lnTo>
                    <a:pt x="18234" y="33278"/>
                  </a:lnTo>
                  <a:lnTo>
                    <a:pt x="18392" y="33278"/>
                  </a:lnTo>
                  <a:lnTo>
                    <a:pt x="18549" y="33238"/>
                  </a:lnTo>
                  <a:lnTo>
                    <a:pt x="18667" y="33160"/>
                  </a:lnTo>
                  <a:lnTo>
                    <a:pt x="18707" y="33041"/>
                  </a:lnTo>
                  <a:lnTo>
                    <a:pt x="18746" y="32884"/>
                  </a:lnTo>
                  <a:lnTo>
                    <a:pt x="18707" y="31387"/>
                  </a:lnTo>
                  <a:lnTo>
                    <a:pt x="18667" y="31230"/>
                  </a:lnTo>
                  <a:lnTo>
                    <a:pt x="18589" y="31112"/>
                  </a:lnTo>
                  <a:lnTo>
                    <a:pt x="18471" y="31033"/>
                  </a:lnTo>
                  <a:lnTo>
                    <a:pt x="18313" y="30994"/>
                  </a:lnTo>
                  <a:close/>
                  <a:moveTo>
                    <a:pt x="48952" y="31033"/>
                  </a:moveTo>
                  <a:lnTo>
                    <a:pt x="48794" y="31072"/>
                  </a:lnTo>
                  <a:lnTo>
                    <a:pt x="48676" y="31191"/>
                  </a:lnTo>
                  <a:lnTo>
                    <a:pt x="48597" y="31309"/>
                  </a:lnTo>
                  <a:lnTo>
                    <a:pt x="48558" y="31466"/>
                  </a:lnTo>
                  <a:lnTo>
                    <a:pt x="48597" y="31584"/>
                  </a:lnTo>
                  <a:lnTo>
                    <a:pt x="48716" y="31821"/>
                  </a:lnTo>
                  <a:lnTo>
                    <a:pt x="48794" y="32057"/>
                  </a:lnTo>
                  <a:lnTo>
                    <a:pt x="48834" y="32333"/>
                  </a:lnTo>
                  <a:lnTo>
                    <a:pt x="48873" y="32569"/>
                  </a:lnTo>
                  <a:lnTo>
                    <a:pt x="48873" y="32923"/>
                  </a:lnTo>
                  <a:lnTo>
                    <a:pt x="48913" y="33081"/>
                  </a:lnTo>
                  <a:lnTo>
                    <a:pt x="48991" y="33199"/>
                  </a:lnTo>
                  <a:lnTo>
                    <a:pt x="49109" y="33278"/>
                  </a:lnTo>
                  <a:lnTo>
                    <a:pt x="49267" y="33278"/>
                  </a:lnTo>
                  <a:lnTo>
                    <a:pt x="49424" y="33238"/>
                  </a:lnTo>
                  <a:lnTo>
                    <a:pt x="49543" y="33160"/>
                  </a:lnTo>
                  <a:lnTo>
                    <a:pt x="49621" y="33041"/>
                  </a:lnTo>
                  <a:lnTo>
                    <a:pt x="49661" y="32884"/>
                  </a:lnTo>
                  <a:lnTo>
                    <a:pt x="49621" y="32530"/>
                  </a:lnTo>
                  <a:lnTo>
                    <a:pt x="49582" y="32214"/>
                  </a:lnTo>
                  <a:lnTo>
                    <a:pt x="49503" y="31860"/>
                  </a:lnTo>
                  <a:lnTo>
                    <a:pt x="49424" y="31584"/>
                  </a:lnTo>
                  <a:lnTo>
                    <a:pt x="49306" y="31269"/>
                  </a:lnTo>
                  <a:lnTo>
                    <a:pt x="49228" y="31151"/>
                  </a:lnTo>
                  <a:lnTo>
                    <a:pt x="49070" y="31072"/>
                  </a:lnTo>
                  <a:lnTo>
                    <a:pt x="48952" y="31033"/>
                  </a:lnTo>
                  <a:close/>
                  <a:moveTo>
                    <a:pt x="39461" y="31781"/>
                  </a:moveTo>
                  <a:lnTo>
                    <a:pt x="39303" y="31821"/>
                  </a:lnTo>
                  <a:lnTo>
                    <a:pt x="37964" y="32608"/>
                  </a:lnTo>
                  <a:lnTo>
                    <a:pt x="37846" y="32687"/>
                  </a:lnTo>
                  <a:lnTo>
                    <a:pt x="37807" y="32845"/>
                  </a:lnTo>
                  <a:lnTo>
                    <a:pt x="37768" y="32963"/>
                  </a:lnTo>
                  <a:lnTo>
                    <a:pt x="37846" y="33120"/>
                  </a:lnTo>
                  <a:lnTo>
                    <a:pt x="37886" y="33199"/>
                  </a:lnTo>
                  <a:lnTo>
                    <a:pt x="37964" y="33238"/>
                  </a:lnTo>
                  <a:lnTo>
                    <a:pt x="38083" y="33278"/>
                  </a:lnTo>
                  <a:lnTo>
                    <a:pt x="38161" y="33317"/>
                  </a:lnTo>
                  <a:lnTo>
                    <a:pt x="38279" y="33278"/>
                  </a:lnTo>
                  <a:lnTo>
                    <a:pt x="38358" y="33238"/>
                  </a:lnTo>
                  <a:lnTo>
                    <a:pt x="39658" y="32490"/>
                  </a:lnTo>
                  <a:lnTo>
                    <a:pt x="39776" y="32411"/>
                  </a:lnTo>
                  <a:lnTo>
                    <a:pt x="39855" y="32293"/>
                  </a:lnTo>
                  <a:lnTo>
                    <a:pt x="39855" y="32136"/>
                  </a:lnTo>
                  <a:lnTo>
                    <a:pt x="39815" y="31978"/>
                  </a:lnTo>
                  <a:lnTo>
                    <a:pt x="39737" y="31860"/>
                  </a:lnTo>
                  <a:lnTo>
                    <a:pt x="39579" y="31821"/>
                  </a:lnTo>
                  <a:lnTo>
                    <a:pt x="39461" y="31781"/>
                  </a:lnTo>
                  <a:close/>
                  <a:moveTo>
                    <a:pt x="11776" y="32726"/>
                  </a:moveTo>
                  <a:lnTo>
                    <a:pt x="11657" y="32805"/>
                  </a:lnTo>
                  <a:lnTo>
                    <a:pt x="11539" y="32923"/>
                  </a:lnTo>
                  <a:lnTo>
                    <a:pt x="11500" y="33041"/>
                  </a:lnTo>
                  <a:lnTo>
                    <a:pt x="11500" y="33199"/>
                  </a:lnTo>
                  <a:lnTo>
                    <a:pt x="11539" y="33317"/>
                  </a:lnTo>
                  <a:lnTo>
                    <a:pt x="11657" y="33435"/>
                  </a:lnTo>
                  <a:lnTo>
                    <a:pt x="12918" y="34262"/>
                  </a:lnTo>
                  <a:lnTo>
                    <a:pt x="12996" y="34302"/>
                  </a:lnTo>
                  <a:lnTo>
                    <a:pt x="13115" y="34341"/>
                  </a:lnTo>
                  <a:lnTo>
                    <a:pt x="13312" y="34302"/>
                  </a:lnTo>
                  <a:lnTo>
                    <a:pt x="13430" y="34184"/>
                  </a:lnTo>
                  <a:lnTo>
                    <a:pt x="13508" y="34026"/>
                  </a:lnTo>
                  <a:lnTo>
                    <a:pt x="13508" y="33908"/>
                  </a:lnTo>
                  <a:lnTo>
                    <a:pt x="13469" y="33750"/>
                  </a:lnTo>
                  <a:lnTo>
                    <a:pt x="13351" y="33632"/>
                  </a:lnTo>
                  <a:lnTo>
                    <a:pt x="12051" y="32805"/>
                  </a:lnTo>
                  <a:lnTo>
                    <a:pt x="11933" y="32726"/>
                  </a:lnTo>
                  <a:close/>
                  <a:moveTo>
                    <a:pt x="355" y="32175"/>
                  </a:moveTo>
                  <a:lnTo>
                    <a:pt x="237" y="32254"/>
                  </a:lnTo>
                  <a:lnTo>
                    <a:pt x="119" y="32372"/>
                  </a:lnTo>
                  <a:lnTo>
                    <a:pt x="79" y="32530"/>
                  </a:lnTo>
                  <a:lnTo>
                    <a:pt x="40" y="33475"/>
                  </a:lnTo>
                  <a:lnTo>
                    <a:pt x="1" y="34065"/>
                  </a:lnTo>
                  <a:lnTo>
                    <a:pt x="40" y="34184"/>
                  </a:lnTo>
                  <a:lnTo>
                    <a:pt x="119" y="34302"/>
                  </a:lnTo>
                  <a:lnTo>
                    <a:pt x="237" y="34420"/>
                  </a:lnTo>
                  <a:lnTo>
                    <a:pt x="355" y="34459"/>
                  </a:lnTo>
                  <a:lnTo>
                    <a:pt x="394" y="34459"/>
                  </a:lnTo>
                  <a:lnTo>
                    <a:pt x="512" y="34420"/>
                  </a:lnTo>
                  <a:lnTo>
                    <a:pt x="631" y="34341"/>
                  </a:lnTo>
                  <a:lnTo>
                    <a:pt x="749" y="34223"/>
                  </a:lnTo>
                  <a:lnTo>
                    <a:pt x="749" y="34065"/>
                  </a:lnTo>
                  <a:lnTo>
                    <a:pt x="788" y="33553"/>
                  </a:lnTo>
                  <a:lnTo>
                    <a:pt x="867" y="32569"/>
                  </a:lnTo>
                  <a:lnTo>
                    <a:pt x="828" y="32411"/>
                  </a:lnTo>
                  <a:lnTo>
                    <a:pt x="749" y="32293"/>
                  </a:lnTo>
                  <a:lnTo>
                    <a:pt x="631" y="32214"/>
                  </a:lnTo>
                  <a:lnTo>
                    <a:pt x="512" y="32175"/>
                  </a:lnTo>
                  <a:close/>
                  <a:moveTo>
                    <a:pt x="36822" y="33357"/>
                  </a:moveTo>
                  <a:lnTo>
                    <a:pt x="36665" y="33435"/>
                  </a:lnTo>
                  <a:lnTo>
                    <a:pt x="35444" y="34341"/>
                  </a:lnTo>
                  <a:lnTo>
                    <a:pt x="35326" y="34459"/>
                  </a:lnTo>
                  <a:lnTo>
                    <a:pt x="35286" y="34617"/>
                  </a:lnTo>
                  <a:lnTo>
                    <a:pt x="35286" y="34735"/>
                  </a:lnTo>
                  <a:lnTo>
                    <a:pt x="35365" y="34892"/>
                  </a:lnTo>
                  <a:lnTo>
                    <a:pt x="35483" y="34971"/>
                  </a:lnTo>
                  <a:lnTo>
                    <a:pt x="35641" y="35011"/>
                  </a:lnTo>
                  <a:lnTo>
                    <a:pt x="35798" y="35011"/>
                  </a:lnTo>
                  <a:lnTo>
                    <a:pt x="35877" y="34932"/>
                  </a:lnTo>
                  <a:lnTo>
                    <a:pt x="37098" y="34065"/>
                  </a:lnTo>
                  <a:lnTo>
                    <a:pt x="37216" y="33947"/>
                  </a:lnTo>
                  <a:lnTo>
                    <a:pt x="37256" y="33829"/>
                  </a:lnTo>
                  <a:lnTo>
                    <a:pt x="37256" y="33672"/>
                  </a:lnTo>
                  <a:lnTo>
                    <a:pt x="37216" y="33514"/>
                  </a:lnTo>
                  <a:lnTo>
                    <a:pt x="37098" y="33435"/>
                  </a:lnTo>
                  <a:lnTo>
                    <a:pt x="36941" y="33357"/>
                  </a:lnTo>
                  <a:close/>
                  <a:moveTo>
                    <a:pt x="14296" y="34499"/>
                  </a:moveTo>
                  <a:lnTo>
                    <a:pt x="14178" y="34538"/>
                  </a:lnTo>
                  <a:lnTo>
                    <a:pt x="14060" y="34617"/>
                  </a:lnTo>
                  <a:lnTo>
                    <a:pt x="13981" y="34774"/>
                  </a:lnTo>
                  <a:lnTo>
                    <a:pt x="13981" y="34932"/>
                  </a:lnTo>
                  <a:lnTo>
                    <a:pt x="14020" y="35050"/>
                  </a:lnTo>
                  <a:lnTo>
                    <a:pt x="14099" y="35168"/>
                  </a:lnTo>
                  <a:lnTo>
                    <a:pt x="14847" y="35798"/>
                  </a:lnTo>
                  <a:lnTo>
                    <a:pt x="15241" y="36153"/>
                  </a:lnTo>
                  <a:lnTo>
                    <a:pt x="15359" y="36231"/>
                  </a:lnTo>
                  <a:lnTo>
                    <a:pt x="15478" y="36231"/>
                  </a:lnTo>
                  <a:lnTo>
                    <a:pt x="15635" y="36192"/>
                  </a:lnTo>
                  <a:lnTo>
                    <a:pt x="15793" y="36113"/>
                  </a:lnTo>
                  <a:lnTo>
                    <a:pt x="15871" y="35995"/>
                  </a:lnTo>
                  <a:lnTo>
                    <a:pt x="15871" y="35838"/>
                  </a:lnTo>
                  <a:lnTo>
                    <a:pt x="15832" y="35680"/>
                  </a:lnTo>
                  <a:lnTo>
                    <a:pt x="15753" y="35562"/>
                  </a:lnTo>
                  <a:lnTo>
                    <a:pt x="15359" y="35247"/>
                  </a:lnTo>
                  <a:lnTo>
                    <a:pt x="14572" y="34577"/>
                  </a:lnTo>
                  <a:lnTo>
                    <a:pt x="14454" y="34499"/>
                  </a:lnTo>
                  <a:close/>
                  <a:moveTo>
                    <a:pt x="18274" y="34065"/>
                  </a:moveTo>
                  <a:lnTo>
                    <a:pt x="18155" y="34184"/>
                  </a:lnTo>
                  <a:lnTo>
                    <a:pt x="18077" y="34302"/>
                  </a:lnTo>
                  <a:lnTo>
                    <a:pt x="18037" y="34459"/>
                  </a:lnTo>
                  <a:lnTo>
                    <a:pt x="18116" y="35956"/>
                  </a:lnTo>
                  <a:lnTo>
                    <a:pt x="18116" y="36113"/>
                  </a:lnTo>
                  <a:lnTo>
                    <a:pt x="18234" y="36231"/>
                  </a:lnTo>
                  <a:lnTo>
                    <a:pt x="18352" y="36310"/>
                  </a:lnTo>
                  <a:lnTo>
                    <a:pt x="18628" y="36310"/>
                  </a:lnTo>
                  <a:lnTo>
                    <a:pt x="18746" y="36192"/>
                  </a:lnTo>
                  <a:lnTo>
                    <a:pt x="18825" y="36074"/>
                  </a:lnTo>
                  <a:lnTo>
                    <a:pt x="18864" y="35916"/>
                  </a:lnTo>
                  <a:lnTo>
                    <a:pt x="18786" y="34420"/>
                  </a:lnTo>
                  <a:lnTo>
                    <a:pt x="18746" y="34262"/>
                  </a:lnTo>
                  <a:lnTo>
                    <a:pt x="18667" y="34144"/>
                  </a:lnTo>
                  <a:lnTo>
                    <a:pt x="18549" y="34065"/>
                  </a:lnTo>
                  <a:close/>
                  <a:moveTo>
                    <a:pt x="30521" y="34026"/>
                  </a:moveTo>
                  <a:lnTo>
                    <a:pt x="30364" y="34065"/>
                  </a:lnTo>
                  <a:lnTo>
                    <a:pt x="30246" y="34144"/>
                  </a:lnTo>
                  <a:lnTo>
                    <a:pt x="30167" y="34262"/>
                  </a:lnTo>
                  <a:lnTo>
                    <a:pt x="30127" y="34420"/>
                  </a:lnTo>
                  <a:lnTo>
                    <a:pt x="30127" y="35916"/>
                  </a:lnTo>
                  <a:lnTo>
                    <a:pt x="30127" y="36074"/>
                  </a:lnTo>
                  <a:lnTo>
                    <a:pt x="30206" y="36192"/>
                  </a:lnTo>
                  <a:lnTo>
                    <a:pt x="30364" y="36271"/>
                  </a:lnTo>
                  <a:lnTo>
                    <a:pt x="30482" y="36310"/>
                  </a:lnTo>
                  <a:lnTo>
                    <a:pt x="30639" y="36271"/>
                  </a:lnTo>
                  <a:lnTo>
                    <a:pt x="30758" y="36192"/>
                  </a:lnTo>
                  <a:lnTo>
                    <a:pt x="30836" y="36074"/>
                  </a:lnTo>
                  <a:lnTo>
                    <a:pt x="30876" y="35916"/>
                  </a:lnTo>
                  <a:lnTo>
                    <a:pt x="30915" y="34420"/>
                  </a:lnTo>
                  <a:lnTo>
                    <a:pt x="30876" y="34262"/>
                  </a:lnTo>
                  <a:lnTo>
                    <a:pt x="30797" y="34144"/>
                  </a:lnTo>
                  <a:lnTo>
                    <a:pt x="30679" y="34065"/>
                  </a:lnTo>
                  <a:lnTo>
                    <a:pt x="30521" y="34026"/>
                  </a:lnTo>
                  <a:close/>
                  <a:moveTo>
                    <a:pt x="49346" y="34026"/>
                  </a:moveTo>
                  <a:lnTo>
                    <a:pt x="49188" y="34065"/>
                  </a:lnTo>
                  <a:lnTo>
                    <a:pt x="49070" y="34144"/>
                  </a:lnTo>
                  <a:lnTo>
                    <a:pt x="48991" y="34302"/>
                  </a:lnTo>
                  <a:lnTo>
                    <a:pt x="48952" y="34420"/>
                  </a:lnTo>
                  <a:lnTo>
                    <a:pt x="48952" y="34971"/>
                  </a:lnTo>
                  <a:lnTo>
                    <a:pt x="48952" y="35916"/>
                  </a:lnTo>
                  <a:lnTo>
                    <a:pt x="48952" y="36074"/>
                  </a:lnTo>
                  <a:lnTo>
                    <a:pt x="49031" y="36192"/>
                  </a:lnTo>
                  <a:lnTo>
                    <a:pt x="49149" y="36271"/>
                  </a:lnTo>
                  <a:lnTo>
                    <a:pt x="49306" y="36310"/>
                  </a:lnTo>
                  <a:lnTo>
                    <a:pt x="49464" y="36310"/>
                  </a:lnTo>
                  <a:lnTo>
                    <a:pt x="49582" y="36231"/>
                  </a:lnTo>
                  <a:lnTo>
                    <a:pt x="49661" y="36113"/>
                  </a:lnTo>
                  <a:lnTo>
                    <a:pt x="49700" y="35956"/>
                  </a:lnTo>
                  <a:lnTo>
                    <a:pt x="49740" y="34971"/>
                  </a:lnTo>
                  <a:lnTo>
                    <a:pt x="49700" y="34420"/>
                  </a:lnTo>
                  <a:lnTo>
                    <a:pt x="49700" y="34262"/>
                  </a:lnTo>
                  <a:lnTo>
                    <a:pt x="49621" y="34144"/>
                  </a:lnTo>
                  <a:lnTo>
                    <a:pt x="49503" y="34065"/>
                  </a:lnTo>
                  <a:lnTo>
                    <a:pt x="49346" y="34026"/>
                  </a:lnTo>
                  <a:close/>
                  <a:moveTo>
                    <a:pt x="34381" y="35247"/>
                  </a:moveTo>
                  <a:lnTo>
                    <a:pt x="34223" y="35326"/>
                  </a:lnTo>
                  <a:lnTo>
                    <a:pt x="33829" y="35719"/>
                  </a:lnTo>
                  <a:lnTo>
                    <a:pt x="33436" y="36074"/>
                  </a:lnTo>
                  <a:lnTo>
                    <a:pt x="33120" y="36546"/>
                  </a:lnTo>
                  <a:lnTo>
                    <a:pt x="33081" y="36665"/>
                  </a:lnTo>
                  <a:lnTo>
                    <a:pt x="33081" y="36822"/>
                  </a:lnTo>
                  <a:lnTo>
                    <a:pt x="33160" y="36940"/>
                  </a:lnTo>
                  <a:lnTo>
                    <a:pt x="33278" y="37058"/>
                  </a:lnTo>
                  <a:lnTo>
                    <a:pt x="33357" y="37098"/>
                  </a:lnTo>
                  <a:lnTo>
                    <a:pt x="33554" y="37098"/>
                  </a:lnTo>
                  <a:lnTo>
                    <a:pt x="33632" y="37058"/>
                  </a:lnTo>
                  <a:lnTo>
                    <a:pt x="33711" y="36980"/>
                  </a:lnTo>
                  <a:lnTo>
                    <a:pt x="33790" y="36901"/>
                  </a:lnTo>
                  <a:lnTo>
                    <a:pt x="34026" y="36586"/>
                  </a:lnTo>
                  <a:lnTo>
                    <a:pt x="34341" y="36271"/>
                  </a:lnTo>
                  <a:lnTo>
                    <a:pt x="34735" y="35916"/>
                  </a:lnTo>
                  <a:lnTo>
                    <a:pt x="34853" y="35798"/>
                  </a:lnTo>
                  <a:lnTo>
                    <a:pt x="34853" y="35641"/>
                  </a:lnTo>
                  <a:lnTo>
                    <a:pt x="34853" y="35483"/>
                  </a:lnTo>
                  <a:lnTo>
                    <a:pt x="34775" y="35365"/>
                  </a:lnTo>
                  <a:lnTo>
                    <a:pt x="34656" y="35286"/>
                  </a:lnTo>
                  <a:lnTo>
                    <a:pt x="34499" y="35247"/>
                  </a:lnTo>
                  <a:close/>
                  <a:moveTo>
                    <a:pt x="355" y="35207"/>
                  </a:moveTo>
                  <a:lnTo>
                    <a:pt x="237" y="35247"/>
                  </a:lnTo>
                  <a:lnTo>
                    <a:pt x="119" y="35326"/>
                  </a:lnTo>
                  <a:lnTo>
                    <a:pt x="40" y="35444"/>
                  </a:lnTo>
                  <a:lnTo>
                    <a:pt x="1" y="35601"/>
                  </a:lnTo>
                  <a:lnTo>
                    <a:pt x="40" y="36350"/>
                  </a:lnTo>
                  <a:lnTo>
                    <a:pt x="79" y="37137"/>
                  </a:lnTo>
                  <a:lnTo>
                    <a:pt x="119" y="37255"/>
                  </a:lnTo>
                  <a:lnTo>
                    <a:pt x="197" y="37373"/>
                  </a:lnTo>
                  <a:lnTo>
                    <a:pt x="316" y="37452"/>
                  </a:lnTo>
                  <a:lnTo>
                    <a:pt x="473" y="37492"/>
                  </a:lnTo>
                  <a:lnTo>
                    <a:pt x="512" y="37492"/>
                  </a:lnTo>
                  <a:lnTo>
                    <a:pt x="631" y="37452"/>
                  </a:lnTo>
                  <a:lnTo>
                    <a:pt x="749" y="37334"/>
                  </a:lnTo>
                  <a:lnTo>
                    <a:pt x="828" y="37216"/>
                  </a:lnTo>
                  <a:lnTo>
                    <a:pt x="828" y="37058"/>
                  </a:lnTo>
                  <a:lnTo>
                    <a:pt x="788" y="36310"/>
                  </a:lnTo>
                  <a:lnTo>
                    <a:pt x="749" y="35562"/>
                  </a:lnTo>
                  <a:lnTo>
                    <a:pt x="709" y="35444"/>
                  </a:lnTo>
                  <a:lnTo>
                    <a:pt x="631" y="35286"/>
                  </a:lnTo>
                  <a:lnTo>
                    <a:pt x="512" y="35207"/>
                  </a:lnTo>
                  <a:close/>
                  <a:moveTo>
                    <a:pt x="16423" y="36665"/>
                  </a:moveTo>
                  <a:lnTo>
                    <a:pt x="16265" y="36704"/>
                  </a:lnTo>
                  <a:lnTo>
                    <a:pt x="16147" y="36783"/>
                  </a:lnTo>
                  <a:lnTo>
                    <a:pt x="16068" y="36901"/>
                  </a:lnTo>
                  <a:lnTo>
                    <a:pt x="16029" y="37058"/>
                  </a:lnTo>
                  <a:lnTo>
                    <a:pt x="16068" y="37216"/>
                  </a:lnTo>
                  <a:lnTo>
                    <a:pt x="16147" y="37452"/>
                  </a:lnTo>
                  <a:lnTo>
                    <a:pt x="16226" y="37728"/>
                  </a:lnTo>
                  <a:lnTo>
                    <a:pt x="16265" y="38004"/>
                  </a:lnTo>
                  <a:lnTo>
                    <a:pt x="16305" y="38279"/>
                  </a:lnTo>
                  <a:lnTo>
                    <a:pt x="16265" y="38516"/>
                  </a:lnTo>
                  <a:lnTo>
                    <a:pt x="16305" y="38634"/>
                  </a:lnTo>
                  <a:lnTo>
                    <a:pt x="16383" y="38791"/>
                  </a:lnTo>
                  <a:lnTo>
                    <a:pt x="16462" y="38870"/>
                  </a:lnTo>
                  <a:lnTo>
                    <a:pt x="16620" y="38909"/>
                  </a:lnTo>
                  <a:lnTo>
                    <a:pt x="16659" y="38909"/>
                  </a:lnTo>
                  <a:lnTo>
                    <a:pt x="16816" y="38870"/>
                  </a:lnTo>
                  <a:lnTo>
                    <a:pt x="16895" y="38831"/>
                  </a:lnTo>
                  <a:lnTo>
                    <a:pt x="17013" y="38712"/>
                  </a:lnTo>
                  <a:lnTo>
                    <a:pt x="17053" y="38555"/>
                  </a:lnTo>
                  <a:lnTo>
                    <a:pt x="17053" y="38279"/>
                  </a:lnTo>
                  <a:lnTo>
                    <a:pt x="17013" y="37925"/>
                  </a:lnTo>
                  <a:lnTo>
                    <a:pt x="16974" y="37570"/>
                  </a:lnTo>
                  <a:lnTo>
                    <a:pt x="16895" y="37216"/>
                  </a:lnTo>
                  <a:lnTo>
                    <a:pt x="16777" y="36901"/>
                  </a:lnTo>
                  <a:lnTo>
                    <a:pt x="16659" y="36783"/>
                  </a:lnTo>
                  <a:lnTo>
                    <a:pt x="16541" y="36704"/>
                  </a:lnTo>
                  <a:lnTo>
                    <a:pt x="16423" y="36665"/>
                  </a:lnTo>
                  <a:close/>
                  <a:moveTo>
                    <a:pt x="30482" y="37058"/>
                  </a:moveTo>
                  <a:lnTo>
                    <a:pt x="30324" y="37098"/>
                  </a:lnTo>
                  <a:lnTo>
                    <a:pt x="30206" y="37177"/>
                  </a:lnTo>
                  <a:lnTo>
                    <a:pt x="30127" y="37295"/>
                  </a:lnTo>
                  <a:lnTo>
                    <a:pt x="30088" y="37452"/>
                  </a:lnTo>
                  <a:lnTo>
                    <a:pt x="30088" y="38949"/>
                  </a:lnTo>
                  <a:lnTo>
                    <a:pt x="30088" y="39106"/>
                  </a:lnTo>
                  <a:lnTo>
                    <a:pt x="30167" y="39224"/>
                  </a:lnTo>
                  <a:lnTo>
                    <a:pt x="30285" y="39303"/>
                  </a:lnTo>
                  <a:lnTo>
                    <a:pt x="30443" y="39343"/>
                  </a:lnTo>
                  <a:lnTo>
                    <a:pt x="30600" y="39303"/>
                  </a:lnTo>
                  <a:lnTo>
                    <a:pt x="30718" y="39224"/>
                  </a:lnTo>
                  <a:lnTo>
                    <a:pt x="30797" y="39106"/>
                  </a:lnTo>
                  <a:lnTo>
                    <a:pt x="30836" y="38988"/>
                  </a:lnTo>
                  <a:lnTo>
                    <a:pt x="30836" y="37452"/>
                  </a:lnTo>
                  <a:lnTo>
                    <a:pt x="30836" y="37295"/>
                  </a:lnTo>
                  <a:lnTo>
                    <a:pt x="30758" y="37177"/>
                  </a:lnTo>
                  <a:lnTo>
                    <a:pt x="30639" y="37098"/>
                  </a:lnTo>
                  <a:lnTo>
                    <a:pt x="30482" y="37058"/>
                  </a:lnTo>
                  <a:close/>
                  <a:moveTo>
                    <a:pt x="49109" y="37098"/>
                  </a:moveTo>
                  <a:lnTo>
                    <a:pt x="48991" y="37177"/>
                  </a:lnTo>
                  <a:lnTo>
                    <a:pt x="48873" y="37295"/>
                  </a:lnTo>
                  <a:lnTo>
                    <a:pt x="48834" y="37413"/>
                  </a:lnTo>
                  <a:lnTo>
                    <a:pt x="48755" y="38161"/>
                  </a:lnTo>
                  <a:lnTo>
                    <a:pt x="48637" y="38909"/>
                  </a:lnTo>
                  <a:lnTo>
                    <a:pt x="48637" y="39067"/>
                  </a:lnTo>
                  <a:lnTo>
                    <a:pt x="48676" y="39185"/>
                  </a:lnTo>
                  <a:lnTo>
                    <a:pt x="48794" y="39303"/>
                  </a:lnTo>
                  <a:lnTo>
                    <a:pt x="48952" y="39343"/>
                  </a:lnTo>
                  <a:lnTo>
                    <a:pt x="48991" y="39343"/>
                  </a:lnTo>
                  <a:lnTo>
                    <a:pt x="49149" y="39303"/>
                  </a:lnTo>
                  <a:lnTo>
                    <a:pt x="49228" y="39264"/>
                  </a:lnTo>
                  <a:lnTo>
                    <a:pt x="49346" y="39146"/>
                  </a:lnTo>
                  <a:lnTo>
                    <a:pt x="49385" y="39028"/>
                  </a:lnTo>
                  <a:lnTo>
                    <a:pt x="49503" y="38279"/>
                  </a:lnTo>
                  <a:lnTo>
                    <a:pt x="49582" y="37492"/>
                  </a:lnTo>
                  <a:lnTo>
                    <a:pt x="49582" y="37334"/>
                  </a:lnTo>
                  <a:lnTo>
                    <a:pt x="49503" y="37216"/>
                  </a:lnTo>
                  <a:lnTo>
                    <a:pt x="49385" y="37137"/>
                  </a:lnTo>
                  <a:lnTo>
                    <a:pt x="49267" y="37098"/>
                  </a:lnTo>
                  <a:close/>
                  <a:moveTo>
                    <a:pt x="18510" y="37098"/>
                  </a:moveTo>
                  <a:lnTo>
                    <a:pt x="18392" y="37137"/>
                  </a:lnTo>
                  <a:lnTo>
                    <a:pt x="18274" y="37216"/>
                  </a:lnTo>
                  <a:lnTo>
                    <a:pt x="18195" y="37334"/>
                  </a:lnTo>
                  <a:lnTo>
                    <a:pt x="18155" y="37492"/>
                  </a:lnTo>
                  <a:lnTo>
                    <a:pt x="18234" y="38988"/>
                  </a:lnTo>
                  <a:lnTo>
                    <a:pt x="18274" y="39146"/>
                  </a:lnTo>
                  <a:lnTo>
                    <a:pt x="18352" y="39264"/>
                  </a:lnTo>
                  <a:lnTo>
                    <a:pt x="18471" y="39343"/>
                  </a:lnTo>
                  <a:lnTo>
                    <a:pt x="18628" y="39382"/>
                  </a:lnTo>
                  <a:lnTo>
                    <a:pt x="18786" y="39343"/>
                  </a:lnTo>
                  <a:lnTo>
                    <a:pt x="18904" y="39224"/>
                  </a:lnTo>
                  <a:lnTo>
                    <a:pt x="18982" y="39106"/>
                  </a:lnTo>
                  <a:lnTo>
                    <a:pt x="18982" y="38949"/>
                  </a:lnTo>
                  <a:lnTo>
                    <a:pt x="18943" y="37452"/>
                  </a:lnTo>
                  <a:lnTo>
                    <a:pt x="18904" y="37295"/>
                  </a:lnTo>
                  <a:lnTo>
                    <a:pt x="18786" y="37177"/>
                  </a:lnTo>
                  <a:lnTo>
                    <a:pt x="18667" y="37098"/>
                  </a:lnTo>
                  <a:close/>
                  <a:moveTo>
                    <a:pt x="32924" y="37807"/>
                  </a:moveTo>
                  <a:lnTo>
                    <a:pt x="32766" y="37885"/>
                  </a:lnTo>
                  <a:lnTo>
                    <a:pt x="32687" y="38004"/>
                  </a:lnTo>
                  <a:lnTo>
                    <a:pt x="32648" y="38161"/>
                  </a:lnTo>
                  <a:lnTo>
                    <a:pt x="32648" y="38279"/>
                  </a:lnTo>
                  <a:lnTo>
                    <a:pt x="32687" y="38673"/>
                  </a:lnTo>
                  <a:lnTo>
                    <a:pt x="32766" y="39067"/>
                  </a:lnTo>
                  <a:lnTo>
                    <a:pt x="32884" y="39461"/>
                  </a:lnTo>
                  <a:lnTo>
                    <a:pt x="33042" y="39815"/>
                  </a:lnTo>
                  <a:lnTo>
                    <a:pt x="33081" y="39894"/>
                  </a:lnTo>
                  <a:lnTo>
                    <a:pt x="33160" y="39973"/>
                  </a:lnTo>
                  <a:lnTo>
                    <a:pt x="33278" y="40012"/>
                  </a:lnTo>
                  <a:lnTo>
                    <a:pt x="33357" y="40012"/>
                  </a:lnTo>
                  <a:lnTo>
                    <a:pt x="33554" y="39973"/>
                  </a:lnTo>
                  <a:lnTo>
                    <a:pt x="33672" y="39894"/>
                  </a:lnTo>
                  <a:lnTo>
                    <a:pt x="33711" y="39736"/>
                  </a:lnTo>
                  <a:lnTo>
                    <a:pt x="33751" y="39618"/>
                  </a:lnTo>
                  <a:lnTo>
                    <a:pt x="33711" y="39461"/>
                  </a:lnTo>
                  <a:lnTo>
                    <a:pt x="33593" y="39185"/>
                  </a:lnTo>
                  <a:lnTo>
                    <a:pt x="33514" y="38870"/>
                  </a:lnTo>
                  <a:lnTo>
                    <a:pt x="33436" y="38594"/>
                  </a:lnTo>
                  <a:lnTo>
                    <a:pt x="33436" y="38279"/>
                  </a:lnTo>
                  <a:lnTo>
                    <a:pt x="33436" y="38200"/>
                  </a:lnTo>
                  <a:lnTo>
                    <a:pt x="33396" y="38043"/>
                  </a:lnTo>
                  <a:lnTo>
                    <a:pt x="33317" y="37925"/>
                  </a:lnTo>
                  <a:lnTo>
                    <a:pt x="33199" y="37807"/>
                  </a:lnTo>
                  <a:close/>
                  <a:moveTo>
                    <a:pt x="591" y="38240"/>
                  </a:moveTo>
                  <a:lnTo>
                    <a:pt x="434" y="38279"/>
                  </a:lnTo>
                  <a:lnTo>
                    <a:pt x="355" y="38397"/>
                  </a:lnTo>
                  <a:lnTo>
                    <a:pt x="276" y="38516"/>
                  </a:lnTo>
                  <a:lnTo>
                    <a:pt x="276" y="38673"/>
                  </a:lnTo>
                  <a:lnTo>
                    <a:pt x="394" y="39421"/>
                  </a:lnTo>
                  <a:lnTo>
                    <a:pt x="552" y="40170"/>
                  </a:lnTo>
                  <a:lnTo>
                    <a:pt x="631" y="40288"/>
                  </a:lnTo>
                  <a:lnTo>
                    <a:pt x="709" y="40406"/>
                  </a:lnTo>
                  <a:lnTo>
                    <a:pt x="828" y="40445"/>
                  </a:lnTo>
                  <a:lnTo>
                    <a:pt x="946" y="40485"/>
                  </a:lnTo>
                  <a:lnTo>
                    <a:pt x="1024" y="40485"/>
                  </a:lnTo>
                  <a:lnTo>
                    <a:pt x="1143" y="40406"/>
                  </a:lnTo>
                  <a:lnTo>
                    <a:pt x="1261" y="40288"/>
                  </a:lnTo>
                  <a:lnTo>
                    <a:pt x="1300" y="40170"/>
                  </a:lnTo>
                  <a:lnTo>
                    <a:pt x="1300" y="40012"/>
                  </a:lnTo>
                  <a:lnTo>
                    <a:pt x="1143" y="39303"/>
                  </a:lnTo>
                  <a:lnTo>
                    <a:pt x="1024" y="38555"/>
                  </a:lnTo>
                  <a:lnTo>
                    <a:pt x="985" y="38397"/>
                  </a:lnTo>
                  <a:lnTo>
                    <a:pt x="867" y="38319"/>
                  </a:lnTo>
                  <a:lnTo>
                    <a:pt x="749" y="38240"/>
                  </a:lnTo>
                  <a:close/>
                  <a:moveTo>
                    <a:pt x="16462" y="39539"/>
                  </a:moveTo>
                  <a:lnTo>
                    <a:pt x="16344" y="39579"/>
                  </a:lnTo>
                  <a:lnTo>
                    <a:pt x="16226" y="39658"/>
                  </a:lnTo>
                  <a:lnTo>
                    <a:pt x="16147" y="39776"/>
                  </a:lnTo>
                  <a:lnTo>
                    <a:pt x="16108" y="39933"/>
                  </a:lnTo>
                  <a:lnTo>
                    <a:pt x="16147" y="40051"/>
                  </a:lnTo>
                  <a:lnTo>
                    <a:pt x="16226" y="40170"/>
                  </a:lnTo>
                  <a:lnTo>
                    <a:pt x="17368" y="41233"/>
                  </a:lnTo>
                  <a:lnTo>
                    <a:pt x="17486" y="41312"/>
                  </a:lnTo>
                  <a:lnTo>
                    <a:pt x="17762" y="41312"/>
                  </a:lnTo>
                  <a:lnTo>
                    <a:pt x="17880" y="41193"/>
                  </a:lnTo>
                  <a:lnTo>
                    <a:pt x="17959" y="41075"/>
                  </a:lnTo>
                  <a:lnTo>
                    <a:pt x="17998" y="40918"/>
                  </a:lnTo>
                  <a:lnTo>
                    <a:pt x="17959" y="40800"/>
                  </a:lnTo>
                  <a:lnTo>
                    <a:pt x="17840" y="40682"/>
                  </a:lnTo>
                  <a:lnTo>
                    <a:pt x="16738" y="39618"/>
                  </a:lnTo>
                  <a:lnTo>
                    <a:pt x="16620" y="39539"/>
                  </a:lnTo>
                  <a:close/>
                  <a:moveTo>
                    <a:pt x="32254" y="40327"/>
                  </a:moveTo>
                  <a:lnTo>
                    <a:pt x="32136" y="40406"/>
                  </a:lnTo>
                  <a:lnTo>
                    <a:pt x="30994" y="41430"/>
                  </a:lnTo>
                  <a:lnTo>
                    <a:pt x="30915" y="41548"/>
                  </a:lnTo>
                  <a:lnTo>
                    <a:pt x="30876" y="41666"/>
                  </a:lnTo>
                  <a:lnTo>
                    <a:pt x="30876" y="41824"/>
                  </a:lnTo>
                  <a:lnTo>
                    <a:pt x="30954" y="41942"/>
                  </a:lnTo>
                  <a:lnTo>
                    <a:pt x="31073" y="42060"/>
                  </a:lnTo>
                  <a:lnTo>
                    <a:pt x="31230" y="42099"/>
                  </a:lnTo>
                  <a:lnTo>
                    <a:pt x="31388" y="42060"/>
                  </a:lnTo>
                  <a:lnTo>
                    <a:pt x="31506" y="41981"/>
                  </a:lnTo>
                  <a:lnTo>
                    <a:pt x="32648" y="40997"/>
                  </a:lnTo>
                  <a:lnTo>
                    <a:pt x="32727" y="40839"/>
                  </a:lnTo>
                  <a:lnTo>
                    <a:pt x="32766" y="40721"/>
                  </a:lnTo>
                  <a:lnTo>
                    <a:pt x="32727" y="40563"/>
                  </a:lnTo>
                  <a:lnTo>
                    <a:pt x="32648" y="40445"/>
                  </a:lnTo>
                  <a:lnTo>
                    <a:pt x="32530" y="40366"/>
                  </a:lnTo>
                  <a:lnTo>
                    <a:pt x="32412" y="40327"/>
                  </a:lnTo>
                  <a:close/>
                  <a:moveTo>
                    <a:pt x="48637" y="40091"/>
                  </a:moveTo>
                  <a:lnTo>
                    <a:pt x="48479" y="40130"/>
                  </a:lnTo>
                  <a:lnTo>
                    <a:pt x="48401" y="40209"/>
                  </a:lnTo>
                  <a:lnTo>
                    <a:pt x="48322" y="40366"/>
                  </a:lnTo>
                  <a:lnTo>
                    <a:pt x="48125" y="41075"/>
                  </a:lnTo>
                  <a:lnTo>
                    <a:pt x="47928" y="41824"/>
                  </a:lnTo>
                  <a:lnTo>
                    <a:pt x="47928" y="41942"/>
                  </a:lnTo>
                  <a:lnTo>
                    <a:pt x="47967" y="42099"/>
                  </a:lnTo>
                  <a:lnTo>
                    <a:pt x="48046" y="42217"/>
                  </a:lnTo>
                  <a:lnTo>
                    <a:pt x="48204" y="42296"/>
                  </a:lnTo>
                  <a:lnTo>
                    <a:pt x="48401" y="42296"/>
                  </a:lnTo>
                  <a:lnTo>
                    <a:pt x="48519" y="42217"/>
                  </a:lnTo>
                  <a:lnTo>
                    <a:pt x="48597" y="42139"/>
                  </a:lnTo>
                  <a:lnTo>
                    <a:pt x="48676" y="42021"/>
                  </a:lnTo>
                  <a:lnTo>
                    <a:pt x="48873" y="41272"/>
                  </a:lnTo>
                  <a:lnTo>
                    <a:pt x="49070" y="40524"/>
                  </a:lnTo>
                  <a:lnTo>
                    <a:pt x="49070" y="40406"/>
                  </a:lnTo>
                  <a:lnTo>
                    <a:pt x="49031" y="40248"/>
                  </a:lnTo>
                  <a:lnTo>
                    <a:pt x="48913" y="40130"/>
                  </a:lnTo>
                  <a:lnTo>
                    <a:pt x="48794" y="40091"/>
                  </a:lnTo>
                  <a:close/>
                  <a:moveTo>
                    <a:pt x="18667" y="40130"/>
                  </a:moveTo>
                  <a:lnTo>
                    <a:pt x="18549" y="40170"/>
                  </a:lnTo>
                  <a:lnTo>
                    <a:pt x="18431" y="40248"/>
                  </a:lnTo>
                  <a:lnTo>
                    <a:pt x="18352" y="40366"/>
                  </a:lnTo>
                  <a:lnTo>
                    <a:pt x="18313" y="40524"/>
                  </a:lnTo>
                  <a:lnTo>
                    <a:pt x="18392" y="41902"/>
                  </a:lnTo>
                  <a:lnTo>
                    <a:pt x="18392" y="41981"/>
                  </a:lnTo>
                  <a:lnTo>
                    <a:pt x="18431" y="42099"/>
                  </a:lnTo>
                  <a:lnTo>
                    <a:pt x="18471" y="42178"/>
                  </a:lnTo>
                  <a:lnTo>
                    <a:pt x="18549" y="42257"/>
                  </a:lnTo>
                  <a:lnTo>
                    <a:pt x="18667" y="42336"/>
                  </a:lnTo>
                  <a:lnTo>
                    <a:pt x="18786" y="42336"/>
                  </a:lnTo>
                  <a:lnTo>
                    <a:pt x="18943" y="42296"/>
                  </a:lnTo>
                  <a:lnTo>
                    <a:pt x="19061" y="42257"/>
                  </a:lnTo>
                  <a:lnTo>
                    <a:pt x="19101" y="42178"/>
                  </a:lnTo>
                  <a:lnTo>
                    <a:pt x="19140" y="42060"/>
                  </a:lnTo>
                  <a:lnTo>
                    <a:pt x="19179" y="41942"/>
                  </a:lnTo>
                  <a:lnTo>
                    <a:pt x="19061" y="40485"/>
                  </a:lnTo>
                  <a:lnTo>
                    <a:pt x="19022" y="40327"/>
                  </a:lnTo>
                  <a:lnTo>
                    <a:pt x="18943" y="40209"/>
                  </a:lnTo>
                  <a:lnTo>
                    <a:pt x="18825" y="40130"/>
                  </a:lnTo>
                  <a:close/>
                  <a:moveTo>
                    <a:pt x="30443" y="40091"/>
                  </a:moveTo>
                  <a:lnTo>
                    <a:pt x="30285" y="40130"/>
                  </a:lnTo>
                  <a:lnTo>
                    <a:pt x="30167" y="40209"/>
                  </a:lnTo>
                  <a:lnTo>
                    <a:pt x="30088" y="40327"/>
                  </a:lnTo>
                  <a:lnTo>
                    <a:pt x="30049" y="40485"/>
                  </a:lnTo>
                  <a:lnTo>
                    <a:pt x="30009" y="41981"/>
                  </a:lnTo>
                  <a:lnTo>
                    <a:pt x="30049" y="42139"/>
                  </a:lnTo>
                  <a:lnTo>
                    <a:pt x="30127" y="42257"/>
                  </a:lnTo>
                  <a:lnTo>
                    <a:pt x="30246" y="42336"/>
                  </a:lnTo>
                  <a:lnTo>
                    <a:pt x="30403" y="42375"/>
                  </a:lnTo>
                  <a:lnTo>
                    <a:pt x="30561" y="42375"/>
                  </a:lnTo>
                  <a:lnTo>
                    <a:pt x="30679" y="42296"/>
                  </a:lnTo>
                  <a:lnTo>
                    <a:pt x="30758" y="42178"/>
                  </a:lnTo>
                  <a:lnTo>
                    <a:pt x="30797" y="42021"/>
                  </a:lnTo>
                  <a:lnTo>
                    <a:pt x="30797" y="40485"/>
                  </a:lnTo>
                  <a:lnTo>
                    <a:pt x="30797" y="40327"/>
                  </a:lnTo>
                  <a:lnTo>
                    <a:pt x="30718" y="40209"/>
                  </a:lnTo>
                  <a:lnTo>
                    <a:pt x="30600" y="40130"/>
                  </a:lnTo>
                  <a:lnTo>
                    <a:pt x="30443" y="40091"/>
                  </a:lnTo>
                  <a:close/>
                  <a:moveTo>
                    <a:pt x="1221" y="41193"/>
                  </a:moveTo>
                  <a:lnTo>
                    <a:pt x="1064" y="41272"/>
                  </a:lnTo>
                  <a:lnTo>
                    <a:pt x="985" y="41390"/>
                  </a:lnTo>
                  <a:lnTo>
                    <a:pt x="946" y="41509"/>
                  </a:lnTo>
                  <a:lnTo>
                    <a:pt x="946" y="41666"/>
                  </a:lnTo>
                  <a:lnTo>
                    <a:pt x="1418" y="43163"/>
                  </a:lnTo>
                  <a:lnTo>
                    <a:pt x="1497" y="43241"/>
                  </a:lnTo>
                  <a:lnTo>
                    <a:pt x="1576" y="43320"/>
                  </a:lnTo>
                  <a:lnTo>
                    <a:pt x="1655" y="43399"/>
                  </a:lnTo>
                  <a:lnTo>
                    <a:pt x="1773" y="43399"/>
                  </a:lnTo>
                  <a:lnTo>
                    <a:pt x="1891" y="43359"/>
                  </a:lnTo>
                  <a:lnTo>
                    <a:pt x="2048" y="43281"/>
                  </a:lnTo>
                  <a:lnTo>
                    <a:pt x="2127" y="43163"/>
                  </a:lnTo>
                  <a:lnTo>
                    <a:pt x="2167" y="43044"/>
                  </a:lnTo>
                  <a:lnTo>
                    <a:pt x="2127" y="42887"/>
                  </a:lnTo>
                  <a:lnTo>
                    <a:pt x="1694" y="41469"/>
                  </a:lnTo>
                  <a:lnTo>
                    <a:pt x="1615" y="41351"/>
                  </a:lnTo>
                  <a:lnTo>
                    <a:pt x="1497" y="41233"/>
                  </a:lnTo>
                  <a:lnTo>
                    <a:pt x="1340" y="41193"/>
                  </a:lnTo>
                  <a:close/>
                  <a:moveTo>
                    <a:pt x="47810" y="42966"/>
                  </a:moveTo>
                  <a:lnTo>
                    <a:pt x="47652" y="43005"/>
                  </a:lnTo>
                  <a:lnTo>
                    <a:pt x="47534" y="43084"/>
                  </a:lnTo>
                  <a:lnTo>
                    <a:pt x="47455" y="43241"/>
                  </a:lnTo>
                  <a:lnTo>
                    <a:pt x="47140" y="43990"/>
                  </a:lnTo>
                  <a:lnTo>
                    <a:pt x="46983" y="44423"/>
                  </a:lnTo>
                  <a:lnTo>
                    <a:pt x="46904" y="44580"/>
                  </a:lnTo>
                  <a:lnTo>
                    <a:pt x="46865" y="44738"/>
                  </a:lnTo>
                  <a:lnTo>
                    <a:pt x="46865" y="44895"/>
                  </a:lnTo>
                  <a:lnTo>
                    <a:pt x="46943" y="45014"/>
                  </a:lnTo>
                  <a:lnTo>
                    <a:pt x="47062" y="45092"/>
                  </a:lnTo>
                  <a:lnTo>
                    <a:pt x="47219" y="45132"/>
                  </a:lnTo>
                  <a:lnTo>
                    <a:pt x="47337" y="45132"/>
                  </a:lnTo>
                  <a:lnTo>
                    <a:pt x="47416" y="45092"/>
                  </a:lnTo>
                  <a:lnTo>
                    <a:pt x="47495" y="45014"/>
                  </a:lnTo>
                  <a:lnTo>
                    <a:pt x="47574" y="44935"/>
                  </a:lnTo>
                  <a:lnTo>
                    <a:pt x="47692" y="44698"/>
                  </a:lnTo>
                  <a:lnTo>
                    <a:pt x="47849" y="44305"/>
                  </a:lnTo>
                  <a:lnTo>
                    <a:pt x="48164" y="43478"/>
                  </a:lnTo>
                  <a:lnTo>
                    <a:pt x="48204" y="43359"/>
                  </a:lnTo>
                  <a:lnTo>
                    <a:pt x="48164" y="43202"/>
                  </a:lnTo>
                  <a:lnTo>
                    <a:pt x="48086" y="43084"/>
                  </a:lnTo>
                  <a:lnTo>
                    <a:pt x="47928" y="43005"/>
                  </a:lnTo>
                  <a:lnTo>
                    <a:pt x="47810" y="42966"/>
                  </a:lnTo>
                  <a:close/>
                  <a:moveTo>
                    <a:pt x="2206" y="44068"/>
                  </a:moveTo>
                  <a:lnTo>
                    <a:pt x="2048" y="44147"/>
                  </a:lnTo>
                  <a:lnTo>
                    <a:pt x="1970" y="44305"/>
                  </a:lnTo>
                  <a:lnTo>
                    <a:pt x="1970" y="44423"/>
                  </a:lnTo>
                  <a:lnTo>
                    <a:pt x="1970" y="44580"/>
                  </a:lnTo>
                  <a:lnTo>
                    <a:pt x="2048" y="44698"/>
                  </a:lnTo>
                  <a:lnTo>
                    <a:pt x="2206" y="45053"/>
                  </a:lnTo>
                  <a:lnTo>
                    <a:pt x="2403" y="45407"/>
                  </a:lnTo>
                  <a:lnTo>
                    <a:pt x="2639" y="45683"/>
                  </a:lnTo>
                  <a:lnTo>
                    <a:pt x="2915" y="45959"/>
                  </a:lnTo>
                  <a:lnTo>
                    <a:pt x="3033" y="46037"/>
                  </a:lnTo>
                  <a:lnTo>
                    <a:pt x="3190" y="46077"/>
                  </a:lnTo>
                  <a:lnTo>
                    <a:pt x="3348" y="46037"/>
                  </a:lnTo>
                  <a:lnTo>
                    <a:pt x="3466" y="45919"/>
                  </a:lnTo>
                  <a:lnTo>
                    <a:pt x="3545" y="45801"/>
                  </a:lnTo>
                  <a:lnTo>
                    <a:pt x="3545" y="45644"/>
                  </a:lnTo>
                  <a:lnTo>
                    <a:pt x="3505" y="45525"/>
                  </a:lnTo>
                  <a:lnTo>
                    <a:pt x="3427" y="45407"/>
                  </a:lnTo>
                  <a:lnTo>
                    <a:pt x="3230" y="45171"/>
                  </a:lnTo>
                  <a:lnTo>
                    <a:pt x="3033" y="44935"/>
                  </a:lnTo>
                  <a:lnTo>
                    <a:pt x="2875" y="44698"/>
                  </a:lnTo>
                  <a:lnTo>
                    <a:pt x="2757" y="44423"/>
                  </a:lnTo>
                  <a:lnTo>
                    <a:pt x="2678" y="44305"/>
                  </a:lnTo>
                  <a:lnTo>
                    <a:pt x="2600" y="44147"/>
                  </a:lnTo>
                  <a:lnTo>
                    <a:pt x="2482" y="44068"/>
                  </a:lnTo>
                  <a:close/>
                  <a:moveTo>
                    <a:pt x="46156" y="45525"/>
                  </a:moveTo>
                  <a:lnTo>
                    <a:pt x="46038" y="45604"/>
                  </a:lnTo>
                  <a:lnTo>
                    <a:pt x="45762" y="45762"/>
                  </a:lnTo>
                  <a:lnTo>
                    <a:pt x="45447" y="45880"/>
                  </a:lnTo>
                  <a:lnTo>
                    <a:pt x="45132" y="45998"/>
                  </a:lnTo>
                  <a:lnTo>
                    <a:pt x="44817" y="46037"/>
                  </a:lnTo>
                  <a:lnTo>
                    <a:pt x="44659" y="46116"/>
                  </a:lnTo>
                  <a:lnTo>
                    <a:pt x="44541" y="46195"/>
                  </a:lnTo>
                  <a:lnTo>
                    <a:pt x="44462" y="46313"/>
                  </a:lnTo>
                  <a:lnTo>
                    <a:pt x="44462" y="46471"/>
                  </a:lnTo>
                  <a:lnTo>
                    <a:pt x="44502" y="46589"/>
                  </a:lnTo>
                  <a:lnTo>
                    <a:pt x="44581" y="46707"/>
                  </a:lnTo>
                  <a:lnTo>
                    <a:pt x="44699" y="46786"/>
                  </a:lnTo>
                  <a:lnTo>
                    <a:pt x="44856" y="46825"/>
                  </a:lnTo>
                  <a:lnTo>
                    <a:pt x="44896" y="46825"/>
                  </a:lnTo>
                  <a:lnTo>
                    <a:pt x="45289" y="46746"/>
                  </a:lnTo>
                  <a:lnTo>
                    <a:pt x="45723" y="46628"/>
                  </a:lnTo>
                  <a:lnTo>
                    <a:pt x="46116" y="46431"/>
                  </a:lnTo>
                  <a:lnTo>
                    <a:pt x="46471" y="46195"/>
                  </a:lnTo>
                  <a:lnTo>
                    <a:pt x="46589" y="46116"/>
                  </a:lnTo>
                  <a:lnTo>
                    <a:pt x="46628" y="45959"/>
                  </a:lnTo>
                  <a:lnTo>
                    <a:pt x="46628" y="45841"/>
                  </a:lnTo>
                  <a:lnTo>
                    <a:pt x="46550" y="45683"/>
                  </a:lnTo>
                  <a:lnTo>
                    <a:pt x="46471" y="45565"/>
                  </a:lnTo>
                  <a:lnTo>
                    <a:pt x="46313" y="45525"/>
                  </a:lnTo>
                  <a:close/>
                  <a:moveTo>
                    <a:pt x="4451" y="45998"/>
                  </a:moveTo>
                  <a:lnTo>
                    <a:pt x="4293" y="46037"/>
                  </a:lnTo>
                  <a:lnTo>
                    <a:pt x="4214" y="46156"/>
                  </a:lnTo>
                  <a:lnTo>
                    <a:pt x="4136" y="46274"/>
                  </a:lnTo>
                  <a:lnTo>
                    <a:pt x="4136" y="46431"/>
                  </a:lnTo>
                  <a:lnTo>
                    <a:pt x="4175" y="46589"/>
                  </a:lnTo>
                  <a:lnTo>
                    <a:pt x="4293" y="46668"/>
                  </a:lnTo>
                  <a:lnTo>
                    <a:pt x="4411" y="46746"/>
                  </a:lnTo>
                  <a:lnTo>
                    <a:pt x="4844" y="46825"/>
                  </a:lnTo>
                  <a:lnTo>
                    <a:pt x="5278" y="46864"/>
                  </a:lnTo>
                  <a:lnTo>
                    <a:pt x="5829" y="46904"/>
                  </a:lnTo>
                  <a:lnTo>
                    <a:pt x="6026" y="46864"/>
                  </a:lnTo>
                  <a:lnTo>
                    <a:pt x="6183" y="46864"/>
                  </a:lnTo>
                  <a:lnTo>
                    <a:pt x="6302" y="46746"/>
                  </a:lnTo>
                  <a:lnTo>
                    <a:pt x="6380" y="46628"/>
                  </a:lnTo>
                  <a:lnTo>
                    <a:pt x="6420" y="46471"/>
                  </a:lnTo>
                  <a:lnTo>
                    <a:pt x="6380" y="46353"/>
                  </a:lnTo>
                  <a:lnTo>
                    <a:pt x="6302" y="46234"/>
                  </a:lnTo>
                  <a:lnTo>
                    <a:pt x="6144" y="46156"/>
                  </a:lnTo>
                  <a:lnTo>
                    <a:pt x="6026" y="46116"/>
                  </a:lnTo>
                  <a:lnTo>
                    <a:pt x="5356" y="46116"/>
                  </a:lnTo>
                  <a:lnTo>
                    <a:pt x="4923" y="46037"/>
                  </a:lnTo>
                  <a:lnTo>
                    <a:pt x="4608" y="45998"/>
                  </a:lnTo>
                  <a:close/>
                  <a:moveTo>
                    <a:pt x="42336" y="45919"/>
                  </a:moveTo>
                  <a:lnTo>
                    <a:pt x="42218" y="45959"/>
                  </a:lnTo>
                  <a:lnTo>
                    <a:pt x="42139" y="46037"/>
                  </a:lnTo>
                  <a:lnTo>
                    <a:pt x="41745" y="46471"/>
                  </a:lnTo>
                  <a:lnTo>
                    <a:pt x="41666" y="46628"/>
                  </a:lnTo>
                  <a:lnTo>
                    <a:pt x="41666" y="46746"/>
                  </a:lnTo>
                  <a:lnTo>
                    <a:pt x="41706" y="46904"/>
                  </a:lnTo>
                  <a:lnTo>
                    <a:pt x="41784" y="47022"/>
                  </a:lnTo>
                  <a:lnTo>
                    <a:pt x="41903" y="47101"/>
                  </a:lnTo>
                  <a:lnTo>
                    <a:pt x="42021" y="47140"/>
                  </a:lnTo>
                  <a:lnTo>
                    <a:pt x="42178" y="47101"/>
                  </a:lnTo>
                  <a:lnTo>
                    <a:pt x="42296" y="46983"/>
                  </a:lnTo>
                  <a:lnTo>
                    <a:pt x="42533" y="46707"/>
                  </a:lnTo>
                  <a:lnTo>
                    <a:pt x="42927" y="46786"/>
                  </a:lnTo>
                  <a:lnTo>
                    <a:pt x="43281" y="46864"/>
                  </a:lnTo>
                  <a:lnTo>
                    <a:pt x="43438" y="46825"/>
                  </a:lnTo>
                  <a:lnTo>
                    <a:pt x="43557" y="46786"/>
                  </a:lnTo>
                  <a:lnTo>
                    <a:pt x="43675" y="46668"/>
                  </a:lnTo>
                  <a:lnTo>
                    <a:pt x="43714" y="46510"/>
                  </a:lnTo>
                  <a:lnTo>
                    <a:pt x="43675" y="46353"/>
                  </a:lnTo>
                  <a:lnTo>
                    <a:pt x="43635" y="46234"/>
                  </a:lnTo>
                  <a:lnTo>
                    <a:pt x="43517" y="46156"/>
                  </a:lnTo>
                  <a:lnTo>
                    <a:pt x="43360" y="46116"/>
                  </a:lnTo>
                  <a:lnTo>
                    <a:pt x="42966" y="46037"/>
                  </a:lnTo>
                  <a:lnTo>
                    <a:pt x="42533" y="45919"/>
                  </a:lnTo>
                  <a:close/>
                  <a:moveTo>
                    <a:pt x="7483" y="46077"/>
                  </a:moveTo>
                  <a:lnTo>
                    <a:pt x="7326" y="46116"/>
                  </a:lnTo>
                  <a:lnTo>
                    <a:pt x="7207" y="46195"/>
                  </a:lnTo>
                  <a:lnTo>
                    <a:pt x="7089" y="46313"/>
                  </a:lnTo>
                  <a:lnTo>
                    <a:pt x="7050" y="46431"/>
                  </a:lnTo>
                  <a:lnTo>
                    <a:pt x="7089" y="46589"/>
                  </a:lnTo>
                  <a:lnTo>
                    <a:pt x="7168" y="46707"/>
                  </a:lnTo>
                  <a:lnTo>
                    <a:pt x="8192" y="47849"/>
                  </a:lnTo>
                  <a:lnTo>
                    <a:pt x="8310" y="47928"/>
                  </a:lnTo>
                  <a:lnTo>
                    <a:pt x="8468" y="47967"/>
                  </a:lnTo>
                  <a:lnTo>
                    <a:pt x="8586" y="47967"/>
                  </a:lnTo>
                  <a:lnTo>
                    <a:pt x="8743" y="47888"/>
                  </a:lnTo>
                  <a:lnTo>
                    <a:pt x="8822" y="47770"/>
                  </a:lnTo>
                  <a:lnTo>
                    <a:pt x="8861" y="47613"/>
                  </a:lnTo>
                  <a:lnTo>
                    <a:pt x="8822" y="47455"/>
                  </a:lnTo>
                  <a:lnTo>
                    <a:pt x="8743" y="47337"/>
                  </a:lnTo>
                  <a:lnTo>
                    <a:pt x="7719" y="46234"/>
                  </a:lnTo>
                  <a:lnTo>
                    <a:pt x="7601" y="46116"/>
                  </a:lnTo>
                  <a:lnTo>
                    <a:pt x="7483" y="46077"/>
                  </a:lnTo>
                  <a:close/>
                  <a:moveTo>
                    <a:pt x="40839" y="47495"/>
                  </a:moveTo>
                  <a:lnTo>
                    <a:pt x="40721" y="47613"/>
                  </a:lnTo>
                  <a:lnTo>
                    <a:pt x="39658" y="48676"/>
                  </a:lnTo>
                  <a:lnTo>
                    <a:pt x="39579" y="48794"/>
                  </a:lnTo>
                  <a:lnTo>
                    <a:pt x="39540" y="48952"/>
                  </a:lnTo>
                  <a:lnTo>
                    <a:pt x="39579" y="49109"/>
                  </a:lnTo>
                  <a:lnTo>
                    <a:pt x="39658" y="49227"/>
                  </a:lnTo>
                  <a:lnTo>
                    <a:pt x="39815" y="49306"/>
                  </a:lnTo>
                  <a:lnTo>
                    <a:pt x="39934" y="49346"/>
                  </a:lnTo>
                  <a:lnTo>
                    <a:pt x="40091" y="49306"/>
                  </a:lnTo>
                  <a:lnTo>
                    <a:pt x="40209" y="49227"/>
                  </a:lnTo>
                  <a:lnTo>
                    <a:pt x="41272" y="48125"/>
                  </a:lnTo>
                  <a:lnTo>
                    <a:pt x="41351" y="48007"/>
                  </a:lnTo>
                  <a:lnTo>
                    <a:pt x="41391" y="47849"/>
                  </a:lnTo>
                  <a:lnTo>
                    <a:pt x="41351" y="47691"/>
                  </a:lnTo>
                  <a:lnTo>
                    <a:pt x="41272" y="47573"/>
                  </a:lnTo>
                  <a:lnTo>
                    <a:pt x="41115" y="47495"/>
                  </a:lnTo>
                  <a:close/>
                  <a:moveTo>
                    <a:pt x="9373" y="48322"/>
                  </a:moveTo>
                  <a:lnTo>
                    <a:pt x="9255" y="48440"/>
                  </a:lnTo>
                  <a:lnTo>
                    <a:pt x="9176" y="48558"/>
                  </a:lnTo>
                  <a:lnTo>
                    <a:pt x="9137" y="48676"/>
                  </a:lnTo>
                  <a:lnTo>
                    <a:pt x="9176" y="48834"/>
                  </a:lnTo>
                  <a:lnTo>
                    <a:pt x="9255" y="48952"/>
                  </a:lnTo>
                  <a:lnTo>
                    <a:pt x="10319" y="50054"/>
                  </a:lnTo>
                  <a:lnTo>
                    <a:pt x="10476" y="50133"/>
                  </a:lnTo>
                  <a:lnTo>
                    <a:pt x="10752" y="50133"/>
                  </a:lnTo>
                  <a:lnTo>
                    <a:pt x="10870" y="50015"/>
                  </a:lnTo>
                  <a:lnTo>
                    <a:pt x="10949" y="49897"/>
                  </a:lnTo>
                  <a:lnTo>
                    <a:pt x="10988" y="49779"/>
                  </a:lnTo>
                  <a:lnTo>
                    <a:pt x="10949" y="49621"/>
                  </a:lnTo>
                  <a:lnTo>
                    <a:pt x="10870" y="49503"/>
                  </a:lnTo>
                  <a:lnTo>
                    <a:pt x="9807" y="48440"/>
                  </a:lnTo>
                  <a:lnTo>
                    <a:pt x="9649" y="48361"/>
                  </a:lnTo>
                  <a:lnTo>
                    <a:pt x="9531" y="48322"/>
                  </a:lnTo>
                  <a:close/>
                  <a:moveTo>
                    <a:pt x="38870" y="49621"/>
                  </a:moveTo>
                  <a:lnTo>
                    <a:pt x="38713" y="49661"/>
                  </a:lnTo>
                  <a:lnTo>
                    <a:pt x="38595" y="49739"/>
                  </a:lnTo>
                  <a:lnTo>
                    <a:pt x="37492" y="50803"/>
                  </a:lnTo>
                  <a:lnTo>
                    <a:pt x="37413" y="50921"/>
                  </a:lnTo>
                  <a:lnTo>
                    <a:pt x="37374" y="51039"/>
                  </a:lnTo>
                  <a:lnTo>
                    <a:pt x="37374" y="51196"/>
                  </a:lnTo>
                  <a:lnTo>
                    <a:pt x="37452" y="51315"/>
                  </a:lnTo>
                  <a:lnTo>
                    <a:pt x="37610" y="51393"/>
                  </a:lnTo>
                  <a:lnTo>
                    <a:pt x="37768" y="51433"/>
                  </a:lnTo>
                  <a:lnTo>
                    <a:pt x="37886" y="51433"/>
                  </a:lnTo>
                  <a:lnTo>
                    <a:pt x="38004" y="51354"/>
                  </a:lnTo>
                  <a:lnTo>
                    <a:pt x="39106" y="50291"/>
                  </a:lnTo>
                  <a:lnTo>
                    <a:pt x="39185" y="50173"/>
                  </a:lnTo>
                  <a:lnTo>
                    <a:pt x="39225" y="50015"/>
                  </a:lnTo>
                  <a:lnTo>
                    <a:pt x="39225" y="49897"/>
                  </a:lnTo>
                  <a:lnTo>
                    <a:pt x="39146" y="49739"/>
                  </a:lnTo>
                  <a:lnTo>
                    <a:pt x="38988" y="49661"/>
                  </a:lnTo>
                  <a:lnTo>
                    <a:pt x="38870" y="49621"/>
                  </a:lnTo>
                  <a:close/>
                  <a:moveTo>
                    <a:pt x="11697" y="50448"/>
                  </a:moveTo>
                  <a:lnTo>
                    <a:pt x="11539" y="50488"/>
                  </a:lnTo>
                  <a:lnTo>
                    <a:pt x="11421" y="50566"/>
                  </a:lnTo>
                  <a:lnTo>
                    <a:pt x="11342" y="50684"/>
                  </a:lnTo>
                  <a:lnTo>
                    <a:pt x="11303" y="50842"/>
                  </a:lnTo>
                  <a:lnTo>
                    <a:pt x="11342" y="50960"/>
                  </a:lnTo>
                  <a:lnTo>
                    <a:pt x="11421" y="51078"/>
                  </a:lnTo>
                  <a:lnTo>
                    <a:pt x="12563" y="52142"/>
                  </a:lnTo>
                  <a:lnTo>
                    <a:pt x="12681" y="52220"/>
                  </a:lnTo>
                  <a:lnTo>
                    <a:pt x="12800" y="52220"/>
                  </a:lnTo>
                  <a:lnTo>
                    <a:pt x="12957" y="52181"/>
                  </a:lnTo>
                  <a:lnTo>
                    <a:pt x="13115" y="52102"/>
                  </a:lnTo>
                  <a:lnTo>
                    <a:pt x="13193" y="51984"/>
                  </a:lnTo>
                  <a:lnTo>
                    <a:pt x="13193" y="51827"/>
                  </a:lnTo>
                  <a:lnTo>
                    <a:pt x="13154" y="51708"/>
                  </a:lnTo>
                  <a:lnTo>
                    <a:pt x="13075" y="51551"/>
                  </a:lnTo>
                  <a:lnTo>
                    <a:pt x="11973" y="50527"/>
                  </a:lnTo>
                  <a:lnTo>
                    <a:pt x="11815" y="50448"/>
                  </a:lnTo>
                  <a:close/>
                  <a:moveTo>
                    <a:pt x="36665" y="51708"/>
                  </a:moveTo>
                  <a:lnTo>
                    <a:pt x="36507" y="51748"/>
                  </a:lnTo>
                  <a:lnTo>
                    <a:pt x="36389" y="51827"/>
                  </a:lnTo>
                  <a:lnTo>
                    <a:pt x="35247" y="52811"/>
                  </a:lnTo>
                  <a:lnTo>
                    <a:pt x="35168" y="52929"/>
                  </a:lnTo>
                  <a:lnTo>
                    <a:pt x="35129" y="53087"/>
                  </a:lnTo>
                  <a:lnTo>
                    <a:pt x="35129" y="53244"/>
                  </a:lnTo>
                  <a:lnTo>
                    <a:pt x="35208" y="53362"/>
                  </a:lnTo>
                  <a:lnTo>
                    <a:pt x="35326" y="53441"/>
                  </a:lnTo>
                  <a:lnTo>
                    <a:pt x="35483" y="53481"/>
                  </a:lnTo>
                  <a:lnTo>
                    <a:pt x="35641" y="53481"/>
                  </a:lnTo>
                  <a:lnTo>
                    <a:pt x="35759" y="53402"/>
                  </a:lnTo>
                  <a:lnTo>
                    <a:pt x="36901" y="52378"/>
                  </a:lnTo>
                  <a:lnTo>
                    <a:pt x="36980" y="52260"/>
                  </a:lnTo>
                  <a:lnTo>
                    <a:pt x="37019" y="52102"/>
                  </a:lnTo>
                  <a:lnTo>
                    <a:pt x="36980" y="51984"/>
                  </a:lnTo>
                  <a:lnTo>
                    <a:pt x="36901" y="51827"/>
                  </a:lnTo>
                  <a:lnTo>
                    <a:pt x="36783" y="51748"/>
                  </a:lnTo>
                  <a:lnTo>
                    <a:pt x="36665" y="51708"/>
                  </a:lnTo>
                  <a:close/>
                  <a:moveTo>
                    <a:pt x="13942" y="52496"/>
                  </a:moveTo>
                  <a:lnTo>
                    <a:pt x="13784" y="52535"/>
                  </a:lnTo>
                  <a:lnTo>
                    <a:pt x="13666" y="52614"/>
                  </a:lnTo>
                  <a:lnTo>
                    <a:pt x="13587" y="52732"/>
                  </a:lnTo>
                  <a:lnTo>
                    <a:pt x="13548" y="52890"/>
                  </a:lnTo>
                  <a:lnTo>
                    <a:pt x="13587" y="53047"/>
                  </a:lnTo>
                  <a:lnTo>
                    <a:pt x="13705" y="53166"/>
                  </a:lnTo>
                  <a:lnTo>
                    <a:pt x="14847" y="54150"/>
                  </a:lnTo>
                  <a:lnTo>
                    <a:pt x="14966" y="54229"/>
                  </a:lnTo>
                  <a:lnTo>
                    <a:pt x="15084" y="54268"/>
                  </a:lnTo>
                  <a:lnTo>
                    <a:pt x="15241" y="54229"/>
                  </a:lnTo>
                  <a:lnTo>
                    <a:pt x="15359" y="54111"/>
                  </a:lnTo>
                  <a:lnTo>
                    <a:pt x="15438" y="53993"/>
                  </a:lnTo>
                  <a:lnTo>
                    <a:pt x="15478" y="53835"/>
                  </a:lnTo>
                  <a:lnTo>
                    <a:pt x="15438" y="53717"/>
                  </a:lnTo>
                  <a:lnTo>
                    <a:pt x="15359" y="53599"/>
                  </a:lnTo>
                  <a:lnTo>
                    <a:pt x="14217" y="52575"/>
                  </a:lnTo>
                  <a:lnTo>
                    <a:pt x="14060" y="52496"/>
                  </a:lnTo>
                  <a:close/>
                  <a:moveTo>
                    <a:pt x="34381" y="53717"/>
                  </a:moveTo>
                  <a:lnTo>
                    <a:pt x="34223" y="53756"/>
                  </a:lnTo>
                  <a:lnTo>
                    <a:pt x="34105" y="53835"/>
                  </a:lnTo>
                  <a:lnTo>
                    <a:pt x="32963" y="54820"/>
                  </a:lnTo>
                  <a:lnTo>
                    <a:pt x="32845" y="54938"/>
                  </a:lnTo>
                  <a:lnTo>
                    <a:pt x="32805" y="55056"/>
                  </a:lnTo>
                  <a:lnTo>
                    <a:pt x="32845" y="55213"/>
                  </a:lnTo>
                  <a:lnTo>
                    <a:pt x="32884" y="55332"/>
                  </a:lnTo>
                  <a:lnTo>
                    <a:pt x="33042" y="55450"/>
                  </a:lnTo>
                  <a:lnTo>
                    <a:pt x="33199" y="55489"/>
                  </a:lnTo>
                  <a:lnTo>
                    <a:pt x="33317" y="55450"/>
                  </a:lnTo>
                  <a:lnTo>
                    <a:pt x="33436" y="55371"/>
                  </a:lnTo>
                  <a:lnTo>
                    <a:pt x="34578" y="54386"/>
                  </a:lnTo>
                  <a:lnTo>
                    <a:pt x="34696" y="54268"/>
                  </a:lnTo>
                  <a:lnTo>
                    <a:pt x="34735" y="54150"/>
                  </a:lnTo>
                  <a:lnTo>
                    <a:pt x="34696" y="53993"/>
                  </a:lnTo>
                  <a:lnTo>
                    <a:pt x="34617" y="53874"/>
                  </a:lnTo>
                  <a:lnTo>
                    <a:pt x="34499" y="53756"/>
                  </a:lnTo>
                  <a:lnTo>
                    <a:pt x="34381" y="53717"/>
                  </a:lnTo>
                  <a:close/>
                  <a:moveTo>
                    <a:pt x="16226" y="54465"/>
                  </a:moveTo>
                  <a:lnTo>
                    <a:pt x="16068" y="54505"/>
                  </a:lnTo>
                  <a:lnTo>
                    <a:pt x="15950" y="54623"/>
                  </a:lnTo>
                  <a:lnTo>
                    <a:pt x="15871" y="54741"/>
                  </a:lnTo>
                  <a:lnTo>
                    <a:pt x="15871" y="54898"/>
                  </a:lnTo>
                  <a:lnTo>
                    <a:pt x="15911" y="55016"/>
                  </a:lnTo>
                  <a:lnTo>
                    <a:pt x="15989" y="55135"/>
                  </a:lnTo>
                  <a:lnTo>
                    <a:pt x="17171" y="56119"/>
                  </a:lnTo>
                  <a:lnTo>
                    <a:pt x="17289" y="56198"/>
                  </a:lnTo>
                  <a:lnTo>
                    <a:pt x="17565" y="56198"/>
                  </a:lnTo>
                  <a:lnTo>
                    <a:pt x="17722" y="56080"/>
                  </a:lnTo>
                  <a:lnTo>
                    <a:pt x="17762" y="55962"/>
                  </a:lnTo>
                  <a:lnTo>
                    <a:pt x="17801" y="55804"/>
                  </a:lnTo>
                  <a:lnTo>
                    <a:pt x="17762" y="55647"/>
                  </a:lnTo>
                  <a:lnTo>
                    <a:pt x="17644" y="55528"/>
                  </a:lnTo>
                  <a:lnTo>
                    <a:pt x="16501" y="54583"/>
                  </a:lnTo>
                  <a:lnTo>
                    <a:pt x="16344" y="54505"/>
                  </a:lnTo>
                  <a:lnTo>
                    <a:pt x="16226" y="54465"/>
                  </a:lnTo>
                  <a:close/>
                  <a:moveTo>
                    <a:pt x="31900" y="55686"/>
                  </a:moveTo>
                  <a:lnTo>
                    <a:pt x="31782" y="55765"/>
                  </a:lnTo>
                  <a:lnTo>
                    <a:pt x="30600" y="56749"/>
                  </a:lnTo>
                  <a:lnTo>
                    <a:pt x="30521" y="56867"/>
                  </a:lnTo>
                  <a:lnTo>
                    <a:pt x="30482" y="56986"/>
                  </a:lnTo>
                  <a:lnTo>
                    <a:pt x="30482" y="57143"/>
                  </a:lnTo>
                  <a:lnTo>
                    <a:pt x="30561" y="57261"/>
                  </a:lnTo>
                  <a:lnTo>
                    <a:pt x="30679" y="57379"/>
                  </a:lnTo>
                  <a:lnTo>
                    <a:pt x="30836" y="57419"/>
                  </a:lnTo>
                  <a:lnTo>
                    <a:pt x="30954" y="57379"/>
                  </a:lnTo>
                  <a:lnTo>
                    <a:pt x="31073" y="57340"/>
                  </a:lnTo>
                  <a:lnTo>
                    <a:pt x="32254" y="56355"/>
                  </a:lnTo>
                  <a:lnTo>
                    <a:pt x="32372" y="56237"/>
                  </a:lnTo>
                  <a:lnTo>
                    <a:pt x="32412" y="56119"/>
                  </a:lnTo>
                  <a:lnTo>
                    <a:pt x="32372" y="55962"/>
                  </a:lnTo>
                  <a:lnTo>
                    <a:pt x="32333" y="55843"/>
                  </a:lnTo>
                  <a:lnTo>
                    <a:pt x="32215" y="55725"/>
                  </a:lnTo>
                  <a:lnTo>
                    <a:pt x="32057" y="55686"/>
                  </a:lnTo>
                  <a:close/>
                  <a:moveTo>
                    <a:pt x="18549" y="56434"/>
                  </a:moveTo>
                  <a:lnTo>
                    <a:pt x="18392" y="56474"/>
                  </a:lnTo>
                  <a:lnTo>
                    <a:pt x="18274" y="56552"/>
                  </a:lnTo>
                  <a:lnTo>
                    <a:pt x="18234" y="56710"/>
                  </a:lnTo>
                  <a:lnTo>
                    <a:pt x="18195" y="56828"/>
                  </a:lnTo>
                  <a:lnTo>
                    <a:pt x="18234" y="56986"/>
                  </a:lnTo>
                  <a:lnTo>
                    <a:pt x="18352" y="57104"/>
                  </a:lnTo>
                  <a:lnTo>
                    <a:pt x="19534" y="58049"/>
                  </a:lnTo>
                  <a:lnTo>
                    <a:pt x="19652" y="58128"/>
                  </a:lnTo>
                  <a:lnTo>
                    <a:pt x="19770" y="58128"/>
                  </a:lnTo>
                  <a:lnTo>
                    <a:pt x="19928" y="58088"/>
                  </a:lnTo>
                  <a:lnTo>
                    <a:pt x="20085" y="58009"/>
                  </a:lnTo>
                  <a:lnTo>
                    <a:pt x="20125" y="57852"/>
                  </a:lnTo>
                  <a:lnTo>
                    <a:pt x="20164" y="57734"/>
                  </a:lnTo>
                  <a:lnTo>
                    <a:pt x="20125" y="57576"/>
                  </a:lnTo>
                  <a:lnTo>
                    <a:pt x="20006" y="57458"/>
                  </a:lnTo>
                  <a:lnTo>
                    <a:pt x="18825" y="56513"/>
                  </a:lnTo>
                  <a:lnTo>
                    <a:pt x="18707" y="56434"/>
                  </a:lnTo>
                  <a:close/>
                  <a:moveTo>
                    <a:pt x="29537" y="57616"/>
                  </a:moveTo>
                  <a:lnTo>
                    <a:pt x="29419" y="57694"/>
                  </a:lnTo>
                  <a:lnTo>
                    <a:pt x="28237" y="58640"/>
                  </a:lnTo>
                  <a:lnTo>
                    <a:pt x="28119" y="58758"/>
                  </a:lnTo>
                  <a:lnTo>
                    <a:pt x="28080" y="58876"/>
                  </a:lnTo>
                  <a:lnTo>
                    <a:pt x="28080" y="59033"/>
                  </a:lnTo>
                  <a:lnTo>
                    <a:pt x="28158" y="59152"/>
                  </a:lnTo>
                  <a:lnTo>
                    <a:pt x="28316" y="59270"/>
                  </a:lnTo>
                  <a:lnTo>
                    <a:pt x="28473" y="59309"/>
                  </a:lnTo>
                  <a:lnTo>
                    <a:pt x="28592" y="59270"/>
                  </a:lnTo>
                  <a:lnTo>
                    <a:pt x="28710" y="59230"/>
                  </a:lnTo>
                  <a:lnTo>
                    <a:pt x="29891" y="58285"/>
                  </a:lnTo>
                  <a:lnTo>
                    <a:pt x="30009" y="58167"/>
                  </a:lnTo>
                  <a:lnTo>
                    <a:pt x="30049" y="58009"/>
                  </a:lnTo>
                  <a:lnTo>
                    <a:pt x="30009" y="57891"/>
                  </a:lnTo>
                  <a:lnTo>
                    <a:pt x="29970" y="57734"/>
                  </a:lnTo>
                  <a:lnTo>
                    <a:pt x="29852" y="57655"/>
                  </a:lnTo>
                  <a:lnTo>
                    <a:pt x="29694" y="57616"/>
                  </a:lnTo>
                  <a:close/>
                  <a:moveTo>
                    <a:pt x="20912" y="58325"/>
                  </a:moveTo>
                  <a:lnTo>
                    <a:pt x="20794" y="58364"/>
                  </a:lnTo>
                  <a:lnTo>
                    <a:pt x="20676" y="58482"/>
                  </a:lnTo>
                  <a:lnTo>
                    <a:pt x="20597" y="58600"/>
                  </a:lnTo>
                  <a:lnTo>
                    <a:pt x="20597" y="58758"/>
                  </a:lnTo>
                  <a:lnTo>
                    <a:pt x="20637" y="58876"/>
                  </a:lnTo>
                  <a:lnTo>
                    <a:pt x="20715" y="58994"/>
                  </a:lnTo>
                  <a:lnTo>
                    <a:pt x="21936" y="59939"/>
                  </a:lnTo>
                  <a:lnTo>
                    <a:pt x="22054" y="60018"/>
                  </a:lnTo>
                  <a:lnTo>
                    <a:pt x="22172" y="60018"/>
                  </a:lnTo>
                  <a:lnTo>
                    <a:pt x="22330" y="59979"/>
                  </a:lnTo>
                  <a:lnTo>
                    <a:pt x="22487" y="59860"/>
                  </a:lnTo>
                  <a:lnTo>
                    <a:pt x="22527" y="59742"/>
                  </a:lnTo>
                  <a:lnTo>
                    <a:pt x="22527" y="59585"/>
                  </a:lnTo>
                  <a:lnTo>
                    <a:pt x="22487" y="59467"/>
                  </a:lnTo>
                  <a:lnTo>
                    <a:pt x="22409" y="59348"/>
                  </a:lnTo>
                  <a:lnTo>
                    <a:pt x="21188" y="58403"/>
                  </a:lnTo>
                  <a:lnTo>
                    <a:pt x="21070" y="58325"/>
                  </a:lnTo>
                  <a:close/>
                  <a:moveTo>
                    <a:pt x="27292" y="59467"/>
                  </a:moveTo>
                  <a:lnTo>
                    <a:pt x="27174" y="59506"/>
                  </a:lnTo>
                  <a:lnTo>
                    <a:pt x="27016" y="59545"/>
                  </a:lnTo>
                  <a:lnTo>
                    <a:pt x="26465" y="59979"/>
                  </a:lnTo>
                  <a:lnTo>
                    <a:pt x="26150" y="60175"/>
                  </a:lnTo>
                  <a:lnTo>
                    <a:pt x="25835" y="60333"/>
                  </a:lnTo>
                  <a:lnTo>
                    <a:pt x="25717" y="60412"/>
                  </a:lnTo>
                  <a:lnTo>
                    <a:pt x="25638" y="60530"/>
                  </a:lnTo>
                  <a:lnTo>
                    <a:pt x="25599" y="60687"/>
                  </a:lnTo>
                  <a:lnTo>
                    <a:pt x="25638" y="60845"/>
                  </a:lnTo>
                  <a:lnTo>
                    <a:pt x="25677" y="60924"/>
                  </a:lnTo>
                  <a:lnTo>
                    <a:pt x="25796" y="61002"/>
                  </a:lnTo>
                  <a:lnTo>
                    <a:pt x="25874" y="61042"/>
                  </a:lnTo>
                  <a:lnTo>
                    <a:pt x="25992" y="61081"/>
                  </a:lnTo>
                  <a:lnTo>
                    <a:pt x="26111" y="61042"/>
                  </a:lnTo>
                  <a:lnTo>
                    <a:pt x="26544" y="60845"/>
                  </a:lnTo>
                  <a:lnTo>
                    <a:pt x="26938" y="60609"/>
                  </a:lnTo>
                  <a:lnTo>
                    <a:pt x="27489" y="60175"/>
                  </a:lnTo>
                  <a:lnTo>
                    <a:pt x="27568" y="60057"/>
                  </a:lnTo>
                  <a:lnTo>
                    <a:pt x="27646" y="59900"/>
                  </a:lnTo>
                  <a:lnTo>
                    <a:pt x="27607" y="59782"/>
                  </a:lnTo>
                  <a:lnTo>
                    <a:pt x="27568" y="59624"/>
                  </a:lnTo>
                  <a:lnTo>
                    <a:pt x="27450" y="59545"/>
                  </a:lnTo>
                  <a:lnTo>
                    <a:pt x="27292" y="59467"/>
                  </a:lnTo>
                  <a:close/>
                  <a:moveTo>
                    <a:pt x="23433" y="60136"/>
                  </a:moveTo>
                  <a:lnTo>
                    <a:pt x="23275" y="60175"/>
                  </a:lnTo>
                  <a:lnTo>
                    <a:pt x="23157" y="60215"/>
                  </a:lnTo>
                  <a:lnTo>
                    <a:pt x="23078" y="60333"/>
                  </a:lnTo>
                  <a:lnTo>
                    <a:pt x="23039" y="60491"/>
                  </a:lnTo>
                  <a:lnTo>
                    <a:pt x="23039" y="60648"/>
                  </a:lnTo>
                  <a:lnTo>
                    <a:pt x="23118" y="60766"/>
                  </a:lnTo>
                  <a:lnTo>
                    <a:pt x="23236" y="60845"/>
                  </a:lnTo>
                  <a:lnTo>
                    <a:pt x="23590" y="61042"/>
                  </a:lnTo>
                  <a:lnTo>
                    <a:pt x="24023" y="61160"/>
                  </a:lnTo>
                  <a:lnTo>
                    <a:pt x="24417" y="61239"/>
                  </a:lnTo>
                  <a:lnTo>
                    <a:pt x="24850" y="61278"/>
                  </a:lnTo>
                  <a:lnTo>
                    <a:pt x="25008" y="61239"/>
                  </a:lnTo>
                  <a:lnTo>
                    <a:pt x="25126" y="61160"/>
                  </a:lnTo>
                  <a:lnTo>
                    <a:pt x="25205" y="61042"/>
                  </a:lnTo>
                  <a:lnTo>
                    <a:pt x="25244" y="60884"/>
                  </a:lnTo>
                  <a:lnTo>
                    <a:pt x="25205" y="60766"/>
                  </a:lnTo>
                  <a:lnTo>
                    <a:pt x="25126" y="60648"/>
                  </a:lnTo>
                  <a:lnTo>
                    <a:pt x="25008" y="60569"/>
                  </a:lnTo>
                  <a:lnTo>
                    <a:pt x="24850" y="60530"/>
                  </a:lnTo>
                  <a:lnTo>
                    <a:pt x="24535" y="60491"/>
                  </a:lnTo>
                  <a:lnTo>
                    <a:pt x="24181" y="60451"/>
                  </a:lnTo>
                  <a:lnTo>
                    <a:pt x="23866" y="60333"/>
                  </a:lnTo>
                  <a:lnTo>
                    <a:pt x="23590" y="60215"/>
                  </a:lnTo>
                  <a:lnTo>
                    <a:pt x="23433" y="60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0" name="Google Shape;4080;p33"/>
            <p:cNvSpPr/>
            <p:nvPr/>
          </p:nvSpPr>
          <p:spPr>
            <a:xfrm>
              <a:off x="6843750" y="914125"/>
              <a:ext cx="1033800" cy="1318325"/>
            </a:xfrm>
            <a:custGeom>
              <a:avLst/>
              <a:gdLst/>
              <a:ahLst/>
              <a:cxnLst/>
              <a:rect l="l" t="t" r="r" b="b"/>
              <a:pathLst>
                <a:path w="41352" h="52733" extrusionOk="0">
                  <a:moveTo>
                    <a:pt x="20086" y="2954"/>
                  </a:moveTo>
                  <a:lnTo>
                    <a:pt x="20322" y="2994"/>
                  </a:lnTo>
                  <a:lnTo>
                    <a:pt x="20558" y="3033"/>
                  </a:lnTo>
                  <a:lnTo>
                    <a:pt x="20755" y="3112"/>
                  </a:lnTo>
                  <a:lnTo>
                    <a:pt x="21188" y="3309"/>
                  </a:lnTo>
                  <a:lnTo>
                    <a:pt x="21582" y="3624"/>
                  </a:lnTo>
                  <a:lnTo>
                    <a:pt x="21897" y="3978"/>
                  </a:lnTo>
                  <a:lnTo>
                    <a:pt x="22212" y="4411"/>
                  </a:lnTo>
                  <a:lnTo>
                    <a:pt x="22291" y="4687"/>
                  </a:lnTo>
                  <a:lnTo>
                    <a:pt x="22409" y="4923"/>
                  </a:lnTo>
                  <a:lnTo>
                    <a:pt x="22449" y="5199"/>
                  </a:lnTo>
                  <a:lnTo>
                    <a:pt x="22527" y="5475"/>
                  </a:lnTo>
                  <a:lnTo>
                    <a:pt x="22527" y="5987"/>
                  </a:lnTo>
                  <a:lnTo>
                    <a:pt x="22449" y="6459"/>
                  </a:lnTo>
                  <a:lnTo>
                    <a:pt x="22330" y="6932"/>
                  </a:lnTo>
                  <a:lnTo>
                    <a:pt x="22094" y="7365"/>
                  </a:lnTo>
                  <a:lnTo>
                    <a:pt x="21937" y="7523"/>
                  </a:lnTo>
                  <a:lnTo>
                    <a:pt x="21779" y="7720"/>
                  </a:lnTo>
                  <a:lnTo>
                    <a:pt x="21622" y="7838"/>
                  </a:lnTo>
                  <a:lnTo>
                    <a:pt x="21425" y="7995"/>
                  </a:lnTo>
                  <a:lnTo>
                    <a:pt x="21228" y="8074"/>
                  </a:lnTo>
                  <a:lnTo>
                    <a:pt x="20991" y="8153"/>
                  </a:lnTo>
                  <a:lnTo>
                    <a:pt x="20755" y="8231"/>
                  </a:lnTo>
                  <a:lnTo>
                    <a:pt x="20519" y="8271"/>
                  </a:lnTo>
                  <a:lnTo>
                    <a:pt x="20283" y="8271"/>
                  </a:lnTo>
                  <a:lnTo>
                    <a:pt x="20086" y="8231"/>
                  </a:lnTo>
                  <a:lnTo>
                    <a:pt x="19849" y="8192"/>
                  </a:lnTo>
                  <a:lnTo>
                    <a:pt x="19613" y="8113"/>
                  </a:lnTo>
                  <a:lnTo>
                    <a:pt x="19180" y="7916"/>
                  </a:lnTo>
                  <a:lnTo>
                    <a:pt x="18825" y="7601"/>
                  </a:lnTo>
                  <a:lnTo>
                    <a:pt x="18471" y="7247"/>
                  </a:lnTo>
                  <a:lnTo>
                    <a:pt x="18195" y="6814"/>
                  </a:lnTo>
                  <a:lnTo>
                    <a:pt x="18077" y="6538"/>
                  </a:lnTo>
                  <a:lnTo>
                    <a:pt x="17998" y="6302"/>
                  </a:lnTo>
                  <a:lnTo>
                    <a:pt x="17920" y="6026"/>
                  </a:lnTo>
                  <a:lnTo>
                    <a:pt x="17880" y="5790"/>
                  </a:lnTo>
                  <a:lnTo>
                    <a:pt x="17841" y="5238"/>
                  </a:lnTo>
                  <a:lnTo>
                    <a:pt x="17920" y="4766"/>
                  </a:lnTo>
                  <a:lnTo>
                    <a:pt x="18077" y="4293"/>
                  </a:lnTo>
                  <a:lnTo>
                    <a:pt x="18313" y="3860"/>
                  </a:lnTo>
                  <a:lnTo>
                    <a:pt x="18432" y="3703"/>
                  </a:lnTo>
                  <a:lnTo>
                    <a:pt x="18589" y="3506"/>
                  </a:lnTo>
                  <a:lnTo>
                    <a:pt x="18786" y="3388"/>
                  </a:lnTo>
                  <a:lnTo>
                    <a:pt x="18983" y="3230"/>
                  </a:lnTo>
                  <a:lnTo>
                    <a:pt x="19180" y="3151"/>
                  </a:lnTo>
                  <a:lnTo>
                    <a:pt x="19416" y="3072"/>
                  </a:lnTo>
                  <a:lnTo>
                    <a:pt x="19613" y="2994"/>
                  </a:lnTo>
                  <a:lnTo>
                    <a:pt x="19849" y="2954"/>
                  </a:lnTo>
                  <a:close/>
                  <a:moveTo>
                    <a:pt x="19613" y="1"/>
                  </a:moveTo>
                  <a:lnTo>
                    <a:pt x="19062" y="119"/>
                  </a:lnTo>
                  <a:lnTo>
                    <a:pt x="18510" y="237"/>
                  </a:lnTo>
                  <a:lnTo>
                    <a:pt x="17998" y="434"/>
                  </a:lnTo>
                  <a:lnTo>
                    <a:pt x="17526" y="670"/>
                  </a:lnTo>
                  <a:lnTo>
                    <a:pt x="17053" y="946"/>
                  </a:lnTo>
                  <a:lnTo>
                    <a:pt x="16620" y="1261"/>
                  </a:lnTo>
                  <a:lnTo>
                    <a:pt x="16226" y="1655"/>
                  </a:lnTo>
                  <a:lnTo>
                    <a:pt x="15872" y="2049"/>
                  </a:lnTo>
                  <a:lnTo>
                    <a:pt x="15517" y="2482"/>
                  </a:lnTo>
                  <a:lnTo>
                    <a:pt x="15242" y="2915"/>
                  </a:lnTo>
                  <a:lnTo>
                    <a:pt x="15005" y="3427"/>
                  </a:lnTo>
                  <a:lnTo>
                    <a:pt x="14808" y="3939"/>
                  </a:lnTo>
                  <a:lnTo>
                    <a:pt x="14690" y="4490"/>
                  </a:lnTo>
                  <a:lnTo>
                    <a:pt x="14612" y="5042"/>
                  </a:lnTo>
                  <a:lnTo>
                    <a:pt x="14572" y="5632"/>
                  </a:lnTo>
                  <a:lnTo>
                    <a:pt x="14572" y="6026"/>
                  </a:lnTo>
                  <a:lnTo>
                    <a:pt x="14612" y="6420"/>
                  </a:lnTo>
                  <a:lnTo>
                    <a:pt x="14690" y="6853"/>
                  </a:lnTo>
                  <a:lnTo>
                    <a:pt x="14808" y="7208"/>
                  </a:lnTo>
                  <a:lnTo>
                    <a:pt x="14927" y="7601"/>
                  </a:lnTo>
                  <a:lnTo>
                    <a:pt x="15084" y="7956"/>
                  </a:lnTo>
                  <a:lnTo>
                    <a:pt x="15281" y="8310"/>
                  </a:lnTo>
                  <a:lnTo>
                    <a:pt x="15478" y="8665"/>
                  </a:lnTo>
                  <a:lnTo>
                    <a:pt x="15675" y="8980"/>
                  </a:lnTo>
                  <a:lnTo>
                    <a:pt x="15911" y="9255"/>
                  </a:lnTo>
                  <a:lnTo>
                    <a:pt x="16187" y="9570"/>
                  </a:lnTo>
                  <a:lnTo>
                    <a:pt x="16463" y="9807"/>
                  </a:lnTo>
                  <a:lnTo>
                    <a:pt x="16778" y="10082"/>
                  </a:lnTo>
                  <a:lnTo>
                    <a:pt x="17093" y="10279"/>
                  </a:lnTo>
                  <a:lnTo>
                    <a:pt x="17408" y="10516"/>
                  </a:lnTo>
                  <a:lnTo>
                    <a:pt x="17762" y="10673"/>
                  </a:lnTo>
                  <a:lnTo>
                    <a:pt x="17762" y="15675"/>
                  </a:lnTo>
                  <a:lnTo>
                    <a:pt x="9807" y="16147"/>
                  </a:lnTo>
                  <a:lnTo>
                    <a:pt x="9807" y="16659"/>
                  </a:lnTo>
                  <a:lnTo>
                    <a:pt x="9886" y="17880"/>
                  </a:lnTo>
                  <a:lnTo>
                    <a:pt x="9965" y="18628"/>
                  </a:lnTo>
                  <a:lnTo>
                    <a:pt x="10083" y="19376"/>
                  </a:lnTo>
                  <a:lnTo>
                    <a:pt x="10240" y="20046"/>
                  </a:lnTo>
                  <a:lnTo>
                    <a:pt x="10319" y="20361"/>
                  </a:lnTo>
                  <a:lnTo>
                    <a:pt x="10437" y="20637"/>
                  </a:lnTo>
                  <a:lnTo>
                    <a:pt x="10516" y="20755"/>
                  </a:lnTo>
                  <a:lnTo>
                    <a:pt x="10673" y="20834"/>
                  </a:lnTo>
                  <a:lnTo>
                    <a:pt x="10910" y="20912"/>
                  </a:lnTo>
                  <a:lnTo>
                    <a:pt x="11185" y="20952"/>
                  </a:lnTo>
                  <a:lnTo>
                    <a:pt x="11894" y="21070"/>
                  </a:lnTo>
                  <a:lnTo>
                    <a:pt x="12800" y="21149"/>
                  </a:lnTo>
                  <a:lnTo>
                    <a:pt x="13863" y="21227"/>
                  </a:lnTo>
                  <a:lnTo>
                    <a:pt x="17841" y="21227"/>
                  </a:lnTo>
                  <a:lnTo>
                    <a:pt x="17959" y="27292"/>
                  </a:lnTo>
                  <a:lnTo>
                    <a:pt x="18038" y="30482"/>
                  </a:lnTo>
                  <a:lnTo>
                    <a:pt x="18195" y="33711"/>
                  </a:lnTo>
                  <a:lnTo>
                    <a:pt x="18353" y="36901"/>
                  </a:lnTo>
                  <a:lnTo>
                    <a:pt x="18550" y="39973"/>
                  </a:lnTo>
                  <a:lnTo>
                    <a:pt x="18825" y="42887"/>
                  </a:lnTo>
                  <a:lnTo>
                    <a:pt x="19101" y="45605"/>
                  </a:lnTo>
                  <a:lnTo>
                    <a:pt x="19101" y="45605"/>
                  </a:lnTo>
                  <a:lnTo>
                    <a:pt x="18235" y="45093"/>
                  </a:lnTo>
                  <a:lnTo>
                    <a:pt x="17368" y="44541"/>
                  </a:lnTo>
                  <a:lnTo>
                    <a:pt x="15675" y="43399"/>
                  </a:lnTo>
                  <a:lnTo>
                    <a:pt x="14060" y="42218"/>
                  </a:lnTo>
                  <a:lnTo>
                    <a:pt x="12485" y="40958"/>
                  </a:lnTo>
                  <a:lnTo>
                    <a:pt x="10949" y="39658"/>
                  </a:lnTo>
                  <a:lnTo>
                    <a:pt x="9531" y="38319"/>
                  </a:lnTo>
                  <a:lnTo>
                    <a:pt x="8192" y="36980"/>
                  </a:lnTo>
                  <a:lnTo>
                    <a:pt x="6932" y="35602"/>
                  </a:lnTo>
                  <a:lnTo>
                    <a:pt x="7247" y="35287"/>
                  </a:lnTo>
                  <a:lnTo>
                    <a:pt x="7680" y="34893"/>
                  </a:lnTo>
                  <a:lnTo>
                    <a:pt x="8114" y="34538"/>
                  </a:lnTo>
                  <a:lnTo>
                    <a:pt x="8429" y="34184"/>
                  </a:lnTo>
                  <a:lnTo>
                    <a:pt x="7523" y="33475"/>
                  </a:lnTo>
                  <a:lnTo>
                    <a:pt x="6578" y="32766"/>
                  </a:lnTo>
                  <a:lnTo>
                    <a:pt x="5593" y="32097"/>
                  </a:lnTo>
                  <a:lnTo>
                    <a:pt x="4569" y="31506"/>
                  </a:lnTo>
                  <a:lnTo>
                    <a:pt x="3506" y="30955"/>
                  </a:lnTo>
                  <a:lnTo>
                    <a:pt x="2364" y="30443"/>
                  </a:lnTo>
                  <a:lnTo>
                    <a:pt x="1222" y="29970"/>
                  </a:lnTo>
                  <a:lnTo>
                    <a:pt x="40" y="29576"/>
                  </a:lnTo>
                  <a:lnTo>
                    <a:pt x="1" y="30718"/>
                  </a:lnTo>
                  <a:lnTo>
                    <a:pt x="40" y="31860"/>
                  </a:lnTo>
                  <a:lnTo>
                    <a:pt x="119" y="32963"/>
                  </a:lnTo>
                  <a:lnTo>
                    <a:pt x="277" y="34105"/>
                  </a:lnTo>
                  <a:lnTo>
                    <a:pt x="513" y="35208"/>
                  </a:lnTo>
                  <a:lnTo>
                    <a:pt x="789" y="36350"/>
                  </a:lnTo>
                  <a:lnTo>
                    <a:pt x="1143" y="37453"/>
                  </a:lnTo>
                  <a:lnTo>
                    <a:pt x="1537" y="38516"/>
                  </a:lnTo>
                  <a:lnTo>
                    <a:pt x="1891" y="38516"/>
                  </a:lnTo>
                  <a:lnTo>
                    <a:pt x="2206" y="38398"/>
                  </a:lnTo>
                  <a:lnTo>
                    <a:pt x="2561" y="38240"/>
                  </a:lnTo>
                  <a:lnTo>
                    <a:pt x="2915" y="38043"/>
                  </a:lnTo>
                  <a:lnTo>
                    <a:pt x="3270" y="37768"/>
                  </a:lnTo>
                  <a:lnTo>
                    <a:pt x="3585" y="37531"/>
                  </a:lnTo>
                  <a:lnTo>
                    <a:pt x="4018" y="37059"/>
                  </a:lnTo>
                  <a:lnTo>
                    <a:pt x="4412" y="37610"/>
                  </a:lnTo>
                  <a:lnTo>
                    <a:pt x="4806" y="38201"/>
                  </a:lnTo>
                  <a:lnTo>
                    <a:pt x="5278" y="38792"/>
                  </a:lnTo>
                  <a:lnTo>
                    <a:pt x="5790" y="39382"/>
                  </a:lnTo>
                  <a:lnTo>
                    <a:pt x="6893" y="40643"/>
                  </a:lnTo>
                  <a:lnTo>
                    <a:pt x="8153" y="41942"/>
                  </a:lnTo>
                  <a:lnTo>
                    <a:pt x="9492" y="43281"/>
                  </a:lnTo>
                  <a:lnTo>
                    <a:pt x="10870" y="44581"/>
                  </a:lnTo>
                  <a:lnTo>
                    <a:pt x="12288" y="45841"/>
                  </a:lnTo>
                  <a:lnTo>
                    <a:pt x="13706" y="47062"/>
                  </a:lnTo>
                  <a:lnTo>
                    <a:pt x="16344" y="49307"/>
                  </a:lnTo>
                  <a:lnTo>
                    <a:pt x="18589" y="51118"/>
                  </a:lnTo>
                  <a:lnTo>
                    <a:pt x="20676" y="52733"/>
                  </a:lnTo>
                  <a:lnTo>
                    <a:pt x="22764" y="51118"/>
                  </a:lnTo>
                  <a:lnTo>
                    <a:pt x="25008" y="49307"/>
                  </a:lnTo>
                  <a:lnTo>
                    <a:pt x="27647" y="47062"/>
                  </a:lnTo>
                  <a:lnTo>
                    <a:pt x="29065" y="45841"/>
                  </a:lnTo>
                  <a:lnTo>
                    <a:pt x="30482" y="44581"/>
                  </a:lnTo>
                  <a:lnTo>
                    <a:pt x="31861" y="43281"/>
                  </a:lnTo>
                  <a:lnTo>
                    <a:pt x="33200" y="41942"/>
                  </a:lnTo>
                  <a:lnTo>
                    <a:pt x="34460" y="40643"/>
                  </a:lnTo>
                  <a:lnTo>
                    <a:pt x="35602" y="39382"/>
                  </a:lnTo>
                  <a:lnTo>
                    <a:pt x="36075" y="38792"/>
                  </a:lnTo>
                  <a:lnTo>
                    <a:pt x="36547" y="38201"/>
                  </a:lnTo>
                  <a:lnTo>
                    <a:pt x="36980" y="37610"/>
                  </a:lnTo>
                  <a:lnTo>
                    <a:pt x="37335" y="37059"/>
                  </a:lnTo>
                  <a:lnTo>
                    <a:pt x="37807" y="37531"/>
                  </a:lnTo>
                  <a:lnTo>
                    <a:pt x="38083" y="37768"/>
                  </a:lnTo>
                  <a:lnTo>
                    <a:pt x="38437" y="38043"/>
                  </a:lnTo>
                  <a:lnTo>
                    <a:pt x="38792" y="38240"/>
                  </a:lnTo>
                  <a:lnTo>
                    <a:pt x="39146" y="38398"/>
                  </a:lnTo>
                  <a:lnTo>
                    <a:pt x="39501" y="38516"/>
                  </a:lnTo>
                  <a:lnTo>
                    <a:pt x="39816" y="38516"/>
                  </a:lnTo>
                  <a:lnTo>
                    <a:pt x="40210" y="37453"/>
                  </a:lnTo>
                  <a:lnTo>
                    <a:pt x="40564" y="36350"/>
                  </a:lnTo>
                  <a:lnTo>
                    <a:pt x="40879" y="35208"/>
                  </a:lnTo>
                  <a:lnTo>
                    <a:pt x="41076" y="34105"/>
                  </a:lnTo>
                  <a:lnTo>
                    <a:pt x="41234" y="32963"/>
                  </a:lnTo>
                  <a:lnTo>
                    <a:pt x="41352" y="31860"/>
                  </a:lnTo>
                  <a:lnTo>
                    <a:pt x="41352" y="30718"/>
                  </a:lnTo>
                  <a:lnTo>
                    <a:pt x="41352" y="29576"/>
                  </a:lnTo>
                  <a:lnTo>
                    <a:pt x="40131" y="29970"/>
                  </a:lnTo>
                  <a:lnTo>
                    <a:pt x="38989" y="30443"/>
                  </a:lnTo>
                  <a:lnTo>
                    <a:pt x="37886" y="30955"/>
                  </a:lnTo>
                  <a:lnTo>
                    <a:pt x="36783" y="31506"/>
                  </a:lnTo>
                  <a:lnTo>
                    <a:pt x="35760" y="32097"/>
                  </a:lnTo>
                  <a:lnTo>
                    <a:pt x="34775" y="32766"/>
                  </a:lnTo>
                  <a:lnTo>
                    <a:pt x="33830" y="33475"/>
                  </a:lnTo>
                  <a:lnTo>
                    <a:pt x="32963" y="34184"/>
                  </a:lnTo>
                  <a:lnTo>
                    <a:pt x="33278" y="34538"/>
                  </a:lnTo>
                  <a:lnTo>
                    <a:pt x="33712" y="34893"/>
                  </a:lnTo>
                  <a:lnTo>
                    <a:pt x="34105" y="35287"/>
                  </a:lnTo>
                  <a:lnTo>
                    <a:pt x="34460" y="35602"/>
                  </a:lnTo>
                  <a:lnTo>
                    <a:pt x="33200" y="36980"/>
                  </a:lnTo>
                  <a:lnTo>
                    <a:pt x="31821" y="38319"/>
                  </a:lnTo>
                  <a:lnTo>
                    <a:pt x="30404" y="39658"/>
                  </a:lnTo>
                  <a:lnTo>
                    <a:pt x="28907" y="40958"/>
                  </a:lnTo>
                  <a:lnTo>
                    <a:pt x="27332" y="42218"/>
                  </a:lnTo>
                  <a:lnTo>
                    <a:pt x="25678" y="43399"/>
                  </a:lnTo>
                  <a:lnTo>
                    <a:pt x="24024" y="44541"/>
                  </a:lnTo>
                  <a:lnTo>
                    <a:pt x="23157" y="45053"/>
                  </a:lnTo>
                  <a:lnTo>
                    <a:pt x="22252" y="45565"/>
                  </a:lnTo>
                  <a:lnTo>
                    <a:pt x="22252" y="45565"/>
                  </a:lnTo>
                  <a:lnTo>
                    <a:pt x="22488" y="34538"/>
                  </a:lnTo>
                  <a:lnTo>
                    <a:pt x="22567" y="27765"/>
                  </a:lnTo>
                  <a:lnTo>
                    <a:pt x="22606" y="21070"/>
                  </a:lnTo>
                  <a:lnTo>
                    <a:pt x="25638" y="20912"/>
                  </a:lnTo>
                  <a:lnTo>
                    <a:pt x="28119" y="20794"/>
                  </a:lnTo>
                  <a:lnTo>
                    <a:pt x="30482" y="20637"/>
                  </a:lnTo>
                  <a:lnTo>
                    <a:pt x="30561" y="19967"/>
                  </a:lnTo>
                  <a:lnTo>
                    <a:pt x="30601" y="19219"/>
                  </a:lnTo>
                  <a:lnTo>
                    <a:pt x="30561" y="18353"/>
                  </a:lnTo>
                  <a:lnTo>
                    <a:pt x="30482" y="17407"/>
                  </a:lnTo>
                  <a:lnTo>
                    <a:pt x="30404" y="16935"/>
                  </a:lnTo>
                  <a:lnTo>
                    <a:pt x="30285" y="16502"/>
                  </a:lnTo>
                  <a:lnTo>
                    <a:pt x="30128" y="16068"/>
                  </a:lnTo>
                  <a:lnTo>
                    <a:pt x="29970" y="15675"/>
                  </a:lnTo>
                  <a:lnTo>
                    <a:pt x="29734" y="15320"/>
                  </a:lnTo>
                  <a:lnTo>
                    <a:pt x="29458" y="15045"/>
                  </a:lnTo>
                  <a:lnTo>
                    <a:pt x="22606" y="15438"/>
                  </a:lnTo>
                  <a:lnTo>
                    <a:pt x="22567" y="12879"/>
                  </a:lnTo>
                  <a:lnTo>
                    <a:pt x="22488" y="10752"/>
                  </a:lnTo>
                  <a:lnTo>
                    <a:pt x="22842" y="10555"/>
                  </a:lnTo>
                  <a:lnTo>
                    <a:pt x="23197" y="10358"/>
                  </a:lnTo>
                  <a:lnTo>
                    <a:pt x="23512" y="10161"/>
                  </a:lnTo>
                  <a:lnTo>
                    <a:pt x="23827" y="9886"/>
                  </a:lnTo>
                  <a:lnTo>
                    <a:pt x="24103" y="9649"/>
                  </a:lnTo>
                  <a:lnTo>
                    <a:pt x="24378" y="9334"/>
                  </a:lnTo>
                  <a:lnTo>
                    <a:pt x="24654" y="9019"/>
                  </a:lnTo>
                  <a:lnTo>
                    <a:pt x="24890" y="8704"/>
                  </a:lnTo>
                  <a:lnTo>
                    <a:pt x="25087" y="8389"/>
                  </a:lnTo>
                  <a:lnTo>
                    <a:pt x="25284" y="8035"/>
                  </a:lnTo>
                  <a:lnTo>
                    <a:pt x="25442" y="7641"/>
                  </a:lnTo>
                  <a:lnTo>
                    <a:pt x="25560" y="7247"/>
                  </a:lnTo>
                  <a:lnTo>
                    <a:pt x="25678" y="6853"/>
                  </a:lnTo>
                  <a:lnTo>
                    <a:pt x="25757" y="6459"/>
                  </a:lnTo>
                  <a:lnTo>
                    <a:pt x="25796" y="6026"/>
                  </a:lnTo>
                  <a:lnTo>
                    <a:pt x="25835" y="5632"/>
                  </a:lnTo>
                  <a:lnTo>
                    <a:pt x="25796" y="5042"/>
                  </a:lnTo>
                  <a:lnTo>
                    <a:pt x="25717" y="4490"/>
                  </a:lnTo>
                  <a:lnTo>
                    <a:pt x="25560" y="3939"/>
                  </a:lnTo>
                  <a:lnTo>
                    <a:pt x="25363" y="3427"/>
                  </a:lnTo>
                  <a:lnTo>
                    <a:pt x="25126" y="2915"/>
                  </a:lnTo>
                  <a:lnTo>
                    <a:pt x="24851" y="2482"/>
                  </a:lnTo>
                  <a:lnTo>
                    <a:pt x="24536" y="2049"/>
                  </a:lnTo>
                  <a:lnTo>
                    <a:pt x="24181" y="1655"/>
                  </a:lnTo>
                  <a:lnTo>
                    <a:pt x="23787" y="1261"/>
                  </a:lnTo>
                  <a:lnTo>
                    <a:pt x="23354" y="946"/>
                  </a:lnTo>
                  <a:lnTo>
                    <a:pt x="22882" y="670"/>
                  </a:lnTo>
                  <a:lnTo>
                    <a:pt x="22370" y="434"/>
                  </a:lnTo>
                  <a:lnTo>
                    <a:pt x="21858" y="237"/>
                  </a:lnTo>
                  <a:lnTo>
                    <a:pt x="21346" y="119"/>
                  </a:lnTo>
                  <a:lnTo>
                    <a:pt x="207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1" name="Google Shape;4081;p33"/>
            <p:cNvSpPr/>
            <p:nvPr/>
          </p:nvSpPr>
          <p:spPr>
            <a:xfrm>
              <a:off x="6825050" y="894450"/>
              <a:ext cx="1072200" cy="1361625"/>
            </a:xfrm>
            <a:custGeom>
              <a:avLst/>
              <a:gdLst/>
              <a:ahLst/>
              <a:cxnLst/>
              <a:rect l="l" t="t" r="r" b="b"/>
              <a:pathLst>
                <a:path w="42888" h="54465" extrusionOk="0">
                  <a:moveTo>
                    <a:pt x="20952" y="1536"/>
                  </a:moveTo>
                  <a:lnTo>
                    <a:pt x="21424" y="1575"/>
                  </a:lnTo>
                  <a:lnTo>
                    <a:pt x="21936" y="1654"/>
                  </a:lnTo>
                  <a:lnTo>
                    <a:pt x="22370" y="1772"/>
                  </a:lnTo>
                  <a:lnTo>
                    <a:pt x="22842" y="1930"/>
                  </a:lnTo>
                  <a:lnTo>
                    <a:pt x="23275" y="2127"/>
                  </a:lnTo>
                  <a:lnTo>
                    <a:pt x="23669" y="2363"/>
                  </a:lnTo>
                  <a:lnTo>
                    <a:pt x="24024" y="2639"/>
                  </a:lnTo>
                  <a:lnTo>
                    <a:pt x="24378" y="2954"/>
                  </a:lnTo>
                  <a:lnTo>
                    <a:pt x="24693" y="3308"/>
                  </a:lnTo>
                  <a:lnTo>
                    <a:pt x="24969" y="3702"/>
                  </a:lnTo>
                  <a:lnTo>
                    <a:pt x="25205" y="4096"/>
                  </a:lnTo>
                  <a:lnTo>
                    <a:pt x="25441" y="4529"/>
                  </a:lnTo>
                  <a:lnTo>
                    <a:pt x="25599" y="4962"/>
                  </a:lnTo>
                  <a:lnTo>
                    <a:pt x="25717" y="5435"/>
                  </a:lnTo>
                  <a:lnTo>
                    <a:pt x="25796" y="5907"/>
                  </a:lnTo>
                  <a:lnTo>
                    <a:pt x="25796" y="6419"/>
                  </a:lnTo>
                  <a:lnTo>
                    <a:pt x="25796" y="6774"/>
                  </a:lnTo>
                  <a:lnTo>
                    <a:pt x="25756" y="7128"/>
                  </a:lnTo>
                  <a:lnTo>
                    <a:pt x="25678" y="7443"/>
                  </a:lnTo>
                  <a:lnTo>
                    <a:pt x="25599" y="7798"/>
                  </a:lnTo>
                  <a:lnTo>
                    <a:pt x="25481" y="8113"/>
                  </a:lnTo>
                  <a:lnTo>
                    <a:pt x="25363" y="8428"/>
                  </a:lnTo>
                  <a:lnTo>
                    <a:pt x="25205" y="8743"/>
                  </a:lnTo>
                  <a:lnTo>
                    <a:pt x="25008" y="9058"/>
                  </a:lnTo>
                  <a:lnTo>
                    <a:pt x="24811" y="9334"/>
                  </a:lnTo>
                  <a:lnTo>
                    <a:pt x="24614" y="9609"/>
                  </a:lnTo>
                  <a:lnTo>
                    <a:pt x="24378" y="9845"/>
                  </a:lnTo>
                  <a:lnTo>
                    <a:pt x="24102" y="10082"/>
                  </a:lnTo>
                  <a:lnTo>
                    <a:pt x="23827" y="10318"/>
                  </a:lnTo>
                  <a:lnTo>
                    <a:pt x="23551" y="10515"/>
                  </a:lnTo>
                  <a:lnTo>
                    <a:pt x="23236" y="10673"/>
                  </a:lnTo>
                  <a:lnTo>
                    <a:pt x="22921" y="10830"/>
                  </a:lnTo>
                  <a:lnTo>
                    <a:pt x="22448" y="11066"/>
                  </a:lnTo>
                  <a:lnTo>
                    <a:pt x="22448" y="11578"/>
                  </a:lnTo>
                  <a:lnTo>
                    <a:pt x="22527" y="13626"/>
                  </a:lnTo>
                  <a:lnTo>
                    <a:pt x="22566" y="16225"/>
                  </a:lnTo>
                  <a:lnTo>
                    <a:pt x="22566" y="16265"/>
                  </a:lnTo>
                  <a:lnTo>
                    <a:pt x="19298" y="16383"/>
                  </a:lnTo>
                  <a:lnTo>
                    <a:pt x="19298" y="11460"/>
                  </a:lnTo>
                  <a:lnTo>
                    <a:pt x="19298" y="10988"/>
                  </a:lnTo>
                  <a:lnTo>
                    <a:pt x="18865" y="10791"/>
                  </a:lnTo>
                  <a:lnTo>
                    <a:pt x="18549" y="10633"/>
                  </a:lnTo>
                  <a:lnTo>
                    <a:pt x="18234" y="10436"/>
                  </a:lnTo>
                  <a:lnTo>
                    <a:pt x="17959" y="10239"/>
                  </a:lnTo>
                  <a:lnTo>
                    <a:pt x="17722" y="10003"/>
                  </a:lnTo>
                  <a:lnTo>
                    <a:pt x="17447" y="9767"/>
                  </a:lnTo>
                  <a:lnTo>
                    <a:pt x="17250" y="9530"/>
                  </a:lnTo>
                  <a:lnTo>
                    <a:pt x="16817" y="8979"/>
                  </a:lnTo>
                  <a:lnTo>
                    <a:pt x="16502" y="8388"/>
                  </a:lnTo>
                  <a:lnTo>
                    <a:pt x="16383" y="8073"/>
                  </a:lnTo>
                  <a:lnTo>
                    <a:pt x="16265" y="7758"/>
                  </a:lnTo>
                  <a:lnTo>
                    <a:pt x="16187" y="7443"/>
                  </a:lnTo>
                  <a:lnTo>
                    <a:pt x="16147" y="7089"/>
                  </a:lnTo>
                  <a:lnTo>
                    <a:pt x="16108" y="6734"/>
                  </a:lnTo>
                  <a:lnTo>
                    <a:pt x="16068" y="6419"/>
                  </a:lnTo>
                  <a:lnTo>
                    <a:pt x="16108" y="5907"/>
                  </a:lnTo>
                  <a:lnTo>
                    <a:pt x="16187" y="5435"/>
                  </a:lnTo>
                  <a:lnTo>
                    <a:pt x="16305" y="4962"/>
                  </a:lnTo>
                  <a:lnTo>
                    <a:pt x="16462" y="4529"/>
                  </a:lnTo>
                  <a:lnTo>
                    <a:pt x="16659" y="4096"/>
                  </a:lnTo>
                  <a:lnTo>
                    <a:pt x="16895" y="3702"/>
                  </a:lnTo>
                  <a:lnTo>
                    <a:pt x="17171" y="3308"/>
                  </a:lnTo>
                  <a:lnTo>
                    <a:pt x="17486" y="2954"/>
                  </a:lnTo>
                  <a:lnTo>
                    <a:pt x="17841" y="2639"/>
                  </a:lnTo>
                  <a:lnTo>
                    <a:pt x="18234" y="2363"/>
                  </a:lnTo>
                  <a:lnTo>
                    <a:pt x="18628" y="2127"/>
                  </a:lnTo>
                  <a:lnTo>
                    <a:pt x="19061" y="1930"/>
                  </a:lnTo>
                  <a:lnTo>
                    <a:pt x="19495" y="1772"/>
                  </a:lnTo>
                  <a:lnTo>
                    <a:pt x="19967" y="1654"/>
                  </a:lnTo>
                  <a:lnTo>
                    <a:pt x="20440" y="1575"/>
                  </a:lnTo>
                  <a:lnTo>
                    <a:pt x="20952" y="1536"/>
                  </a:lnTo>
                  <a:close/>
                  <a:moveTo>
                    <a:pt x="29891" y="16580"/>
                  </a:moveTo>
                  <a:lnTo>
                    <a:pt x="30128" y="16974"/>
                  </a:lnTo>
                  <a:lnTo>
                    <a:pt x="30285" y="17407"/>
                  </a:lnTo>
                  <a:lnTo>
                    <a:pt x="30403" y="17919"/>
                  </a:lnTo>
                  <a:lnTo>
                    <a:pt x="30482" y="18470"/>
                  </a:lnTo>
                  <a:lnTo>
                    <a:pt x="30561" y="19021"/>
                  </a:lnTo>
                  <a:lnTo>
                    <a:pt x="30561" y="19612"/>
                  </a:lnTo>
                  <a:lnTo>
                    <a:pt x="30561" y="20163"/>
                  </a:lnTo>
                  <a:lnTo>
                    <a:pt x="30561" y="20715"/>
                  </a:lnTo>
                  <a:lnTo>
                    <a:pt x="27647" y="20872"/>
                  </a:lnTo>
                  <a:lnTo>
                    <a:pt x="23315" y="21109"/>
                  </a:lnTo>
                  <a:lnTo>
                    <a:pt x="22606" y="21148"/>
                  </a:lnTo>
                  <a:lnTo>
                    <a:pt x="22606" y="21187"/>
                  </a:lnTo>
                  <a:lnTo>
                    <a:pt x="19337" y="21266"/>
                  </a:lnTo>
                  <a:lnTo>
                    <a:pt x="19337" y="21227"/>
                  </a:lnTo>
                  <a:lnTo>
                    <a:pt x="18549" y="21266"/>
                  </a:lnTo>
                  <a:lnTo>
                    <a:pt x="15399" y="21266"/>
                  </a:lnTo>
                  <a:lnTo>
                    <a:pt x="14296" y="21227"/>
                  </a:lnTo>
                  <a:lnTo>
                    <a:pt x="13430" y="21187"/>
                  </a:lnTo>
                  <a:lnTo>
                    <a:pt x="12760" y="21109"/>
                  </a:lnTo>
                  <a:lnTo>
                    <a:pt x="12288" y="21069"/>
                  </a:lnTo>
                  <a:lnTo>
                    <a:pt x="12012" y="20991"/>
                  </a:lnTo>
                  <a:lnTo>
                    <a:pt x="11815" y="20951"/>
                  </a:lnTo>
                  <a:lnTo>
                    <a:pt x="11697" y="20597"/>
                  </a:lnTo>
                  <a:lnTo>
                    <a:pt x="11618" y="20242"/>
                  </a:lnTo>
                  <a:lnTo>
                    <a:pt x="11461" y="19376"/>
                  </a:lnTo>
                  <a:lnTo>
                    <a:pt x="11382" y="18470"/>
                  </a:lnTo>
                  <a:lnTo>
                    <a:pt x="11343" y="17643"/>
                  </a:lnTo>
                  <a:lnTo>
                    <a:pt x="19298" y="17210"/>
                  </a:lnTo>
                  <a:lnTo>
                    <a:pt x="19298" y="17170"/>
                  </a:lnTo>
                  <a:lnTo>
                    <a:pt x="23512" y="16974"/>
                  </a:lnTo>
                  <a:lnTo>
                    <a:pt x="29891" y="16580"/>
                  </a:lnTo>
                  <a:close/>
                  <a:moveTo>
                    <a:pt x="22606" y="21936"/>
                  </a:moveTo>
                  <a:lnTo>
                    <a:pt x="22566" y="28591"/>
                  </a:lnTo>
                  <a:lnTo>
                    <a:pt x="22488" y="35325"/>
                  </a:lnTo>
                  <a:lnTo>
                    <a:pt x="22251" y="46352"/>
                  </a:lnTo>
                  <a:lnTo>
                    <a:pt x="22251" y="46707"/>
                  </a:lnTo>
                  <a:lnTo>
                    <a:pt x="21424" y="47297"/>
                  </a:lnTo>
                  <a:lnTo>
                    <a:pt x="20676" y="46746"/>
                  </a:lnTo>
                  <a:lnTo>
                    <a:pt x="20597" y="46274"/>
                  </a:lnTo>
                  <a:lnTo>
                    <a:pt x="20322" y="43556"/>
                  </a:lnTo>
                  <a:lnTo>
                    <a:pt x="20046" y="40603"/>
                  </a:lnTo>
                  <a:lnTo>
                    <a:pt x="19849" y="37452"/>
                  </a:lnTo>
                  <a:lnTo>
                    <a:pt x="19692" y="34262"/>
                  </a:lnTo>
                  <a:lnTo>
                    <a:pt x="19573" y="31072"/>
                  </a:lnTo>
                  <a:lnTo>
                    <a:pt x="19455" y="27882"/>
                  </a:lnTo>
                  <a:lnTo>
                    <a:pt x="19337" y="22054"/>
                  </a:lnTo>
                  <a:lnTo>
                    <a:pt x="22606" y="21936"/>
                  </a:lnTo>
                  <a:close/>
                  <a:moveTo>
                    <a:pt x="41351" y="31387"/>
                  </a:moveTo>
                  <a:lnTo>
                    <a:pt x="41351" y="32293"/>
                  </a:lnTo>
                  <a:lnTo>
                    <a:pt x="41273" y="33199"/>
                  </a:lnTo>
                  <a:lnTo>
                    <a:pt x="41194" y="34065"/>
                  </a:lnTo>
                  <a:lnTo>
                    <a:pt x="41036" y="34971"/>
                  </a:lnTo>
                  <a:lnTo>
                    <a:pt x="40879" y="35837"/>
                  </a:lnTo>
                  <a:lnTo>
                    <a:pt x="40643" y="36704"/>
                  </a:lnTo>
                  <a:lnTo>
                    <a:pt x="40367" y="37610"/>
                  </a:lnTo>
                  <a:lnTo>
                    <a:pt x="40091" y="38476"/>
                  </a:lnTo>
                  <a:lnTo>
                    <a:pt x="39737" y="38279"/>
                  </a:lnTo>
                  <a:lnTo>
                    <a:pt x="39343" y="38003"/>
                  </a:lnTo>
                  <a:lnTo>
                    <a:pt x="38989" y="37688"/>
                  </a:lnTo>
                  <a:lnTo>
                    <a:pt x="38673" y="37334"/>
                  </a:lnTo>
                  <a:lnTo>
                    <a:pt x="37965" y="36546"/>
                  </a:lnTo>
                  <a:lnTo>
                    <a:pt x="37453" y="37452"/>
                  </a:lnTo>
                  <a:lnTo>
                    <a:pt x="37138" y="37925"/>
                  </a:lnTo>
                  <a:lnTo>
                    <a:pt x="36783" y="38397"/>
                  </a:lnTo>
                  <a:lnTo>
                    <a:pt x="35956" y="39461"/>
                  </a:lnTo>
                  <a:lnTo>
                    <a:pt x="35011" y="40524"/>
                  </a:lnTo>
                  <a:lnTo>
                    <a:pt x="33948" y="41666"/>
                  </a:lnTo>
                  <a:lnTo>
                    <a:pt x="32806" y="42808"/>
                  </a:lnTo>
                  <a:lnTo>
                    <a:pt x="31624" y="43950"/>
                  </a:lnTo>
                  <a:lnTo>
                    <a:pt x="30403" y="45092"/>
                  </a:lnTo>
                  <a:lnTo>
                    <a:pt x="29143" y="46195"/>
                  </a:lnTo>
                  <a:lnTo>
                    <a:pt x="26701" y="48321"/>
                  </a:lnTo>
                  <a:lnTo>
                    <a:pt x="24496" y="50133"/>
                  </a:lnTo>
                  <a:lnTo>
                    <a:pt x="22645" y="51590"/>
                  </a:lnTo>
                  <a:lnTo>
                    <a:pt x="21424" y="52575"/>
                  </a:lnTo>
                  <a:lnTo>
                    <a:pt x="20204" y="51590"/>
                  </a:lnTo>
                  <a:lnTo>
                    <a:pt x="18392" y="50133"/>
                  </a:lnTo>
                  <a:lnTo>
                    <a:pt x="16147" y="48321"/>
                  </a:lnTo>
                  <a:lnTo>
                    <a:pt x="13706" y="46195"/>
                  </a:lnTo>
                  <a:lnTo>
                    <a:pt x="12485" y="45092"/>
                  </a:lnTo>
                  <a:lnTo>
                    <a:pt x="11225" y="43950"/>
                  </a:lnTo>
                  <a:lnTo>
                    <a:pt x="10043" y="42808"/>
                  </a:lnTo>
                  <a:lnTo>
                    <a:pt x="8901" y="41666"/>
                  </a:lnTo>
                  <a:lnTo>
                    <a:pt x="7877" y="40524"/>
                  </a:lnTo>
                  <a:lnTo>
                    <a:pt x="6893" y="39461"/>
                  </a:lnTo>
                  <a:lnTo>
                    <a:pt x="6105" y="38397"/>
                  </a:lnTo>
                  <a:lnTo>
                    <a:pt x="5750" y="37925"/>
                  </a:lnTo>
                  <a:lnTo>
                    <a:pt x="5435" y="37452"/>
                  </a:lnTo>
                  <a:lnTo>
                    <a:pt x="4884" y="36546"/>
                  </a:lnTo>
                  <a:lnTo>
                    <a:pt x="4215" y="37334"/>
                  </a:lnTo>
                  <a:lnTo>
                    <a:pt x="3860" y="37688"/>
                  </a:lnTo>
                  <a:lnTo>
                    <a:pt x="3506" y="38003"/>
                  </a:lnTo>
                  <a:lnTo>
                    <a:pt x="3112" y="38279"/>
                  </a:lnTo>
                  <a:lnTo>
                    <a:pt x="2797" y="38476"/>
                  </a:lnTo>
                  <a:lnTo>
                    <a:pt x="2482" y="37610"/>
                  </a:lnTo>
                  <a:lnTo>
                    <a:pt x="2206" y="36704"/>
                  </a:lnTo>
                  <a:lnTo>
                    <a:pt x="1970" y="35837"/>
                  </a:lnTo>
                  <a:lnTo>
                    <a:pt x="1812" y="34971"/>
                  </a:lnTo>
                  <a:lnTo>
                    <a:pt x="1655" y="34065"/>
                  </a:lnTo>
                  <a:lnTo>
                    <a:pt x="1576" y="33199"/>
                  </a:lnTo>
                  <a:lnTo>
                    <a:pt x="1497" y="32293"/>
                  </a:lnTo>
                  <a:lnTo>
                    <a:pt x="1497" y="31387"/>
                  </a:lnTo>
                  <a:lnTo>
                    <a:pt x="2403" y="31742"/>
                  </a:lnTo>
                  <a:lnTo>
                    <a:pt x="3309" y="32136"/>
                  </a:lnTo>
                  <a:lnTo>
                    <a:pt x="4136" y="32529"/>
                  </a:lnTo>
                  <a:lnTo>
                    <a:pt x="5002" y="32963"/>
                  </a:lnTo>
                  <a:lnTo>
                    <a:pt x="5790" y="33435"/>
                  </a:lnTo>
                  <a:lnTo>
                    <a:pt x="6577" y="33947"/>
                  </a:lnTo>
                  <a:lnTo>
                    <a:pt x="7326" y="34459"/>
                  </a:lnTo>
                  <a:lnTo>
                    <a:pt x="8035" y="35010"/>
                  </a:lnTo>
                  <a:lnTo>
                    <a:pt x="7916" y="35129"/>
                  </a:lnTo>
                  <a:lnTo>
                    <a:pt x="7444" y="35522"/>
                  </a:lnTo>
                  <a:lnTo>
                    <a:pt x="7247" y="35719"/>
                  </a:lnTo>
                  <a:lnTo>
                    <a:pt x="7050" y="35916"/>
                  </a:lnTo>
                  <a:lnTo>
                    <a:pt x="6696" y="36428"/>
                  </a:lnTo>
                  <a:lnTo>
                    <a:pt x="7089" y="36901"/>
                  </a:lnTo>
                  <a:lnTo>
                    <a:pt x="8468" y="38397"/>
                  </a:lnTo>
                  <a:lnTo>
                    <a:pt x="9925" y="39815"/>
                  </a:lnTo>
                  <a:lnTo>
                    <a:pt x="11421" y="41193"/>
                  </a:lnTo>
                  <a:lnTo>
                    <a:pt x="12957" y="42532"/>
                  </a:lnTo>
                  <a:lnTo>
                    <a:pt x="14533" y="43753"/>
                  </a:lnTo>
                  <a:lnTo>
                    <a:pt x="16187" y="44935"/>
                  </a:lnTo>
                  <a:lnTo>
                    <a:pt x="17841" y="46037"/>
                  </a:lnTo>
                  <a:lnTo>
                    <a:pt x="19495" y="47022"/>
                  </a:lnTo>
                  <a:lnTo>
                    <a:pt x="20755" y="47770"/>
                  </a:lnTo>
                  <a:lnTo>
                    <a:pt x="21227" y="48085"/>
                  </a:lnTo>
                  <a:lnTo>
                    <a:pt x="21346" y="48125"/>
                  </a:lnTo>
                  <a:lnTo>
                    <a:pt x="21503" y="48125"/>
                  </a:lnTo>
                  <a:lnTo>
                    <a:pt x="21621" y="48085"/>
                  </a:lnTo>
                  <a:lnTo>
                    <a:pt x="21858" y="47928"/>
                  </a:lnTo>
                  <a:lnTo>
                    <a:pt x="22212" y="47652"/>
                  </a:lnTo>
                  <a:lnTo>
                    <a:pt x="22212" y="47691"/>
                  </a:lnTo>
                  <a:lnTo>
                    <a:pt x="23393" y="47022"/>
                  </a:lnTo>
                  <a:lnTo>
                    <a:pt x="25047" y="46037"/>
                  </a:lnTo>
                  <a:lnTo>
                    <a:pt x="26701" y="44935"/>
                  </a:lnTo>
                  <a:lnTo>
                    <a:pt x="28316" y="43753"/>
                  </a:lnTo>
                  <a:lnTo>
                    <a:pt x="29931" y="42493"/>
                  </a:lnTo>
                  <a:lnTo>
                    <a:pt x="31467" y="41193"/>
                  </a:lnTo>
                  <a:lnTo>
                    <a:pt x="32963" y="39815"/>
                  </a:lnTo>
                  <a:lnTo>
                    <a:pt x="34381" y="38358"/>
                  </a:lnTo>
                  <a:lnTo>
                    <a:pt x="35759" y="36901"/>
                  </a:lnTo>
                  <a:lnTo>
                    <a:pt x="36192" y="36428"/>
                  </a:lnTo>
                  <a:lnTo>
                    <a:pt x="35799" y="35916"/>
                  </a:lnTo>
                  <a:lnTo>
                    <a:pt x="35602" y="35719"/>
                  </a:lnTo>
                  <a:lnTo>
                    <a:pt x="35405" y="35522"/>
                  </a:lnTo>
                  <a:lnTo>
                    <a:pt x="34932" y="35129"/>
                  </a:lnTo>
                  <a:lnTo>
                    <a:pt x="34814" y="35010"/>
                  </a:lnTo>
                  <a:lnTo>
                    <a:pt x="35562" y="34459"/>
                  </a:lnTo>
                  <a:lnTo>
                    <a:pt x="36311" y="33947"/>
                  </a:lnTo>
                  <a:lnTo>
                    <a:pt x="37059" y="33435"/>
                  </a:lnTo>
                  <a:lnTo>
                    <a:pt x="37886" y="32963"/>
                  </a:lnTo>
                  <a:lnTo>
                    <a:pt x="38713" y="32529"/>
                  </a:lnTo>
                  <a:lnTo>
                    <a:pt x="39579" y="32136"/>
                  </a:lnTo>
                  <a:lnTo>
                    <a:pt x="40446" y="31742"/>
                  </a:lnTo>
                  <a:lnTo>
                    <a:pt x="41351" y="31387"/>
                  </a:lnTo>
                  <a:close/>
                  <a:moveTo>
                    <a:pt x="20952" y="0"/>
                  </a:moveTo>
                  <a:lnTo>
                    <a:pt x="20282" y="39"/>
                  </a:lnTo>
                  <a:lnTo>
                    <a:pt x="19652" y="158"/>
                  </a:lnTo>
                  <a:lnTo>
                    <a:pt x="19061" y="315"/>
                  </a:lnTo>
                  <a:lnTo>
                    <a:pt x="18471" y="512"/>
                  </a:lnTo>
                  <a:lnTo>
                    <a:pt x="17919" y="788"/>
                  </a:lnTo>
                  <a:lnTo>
                    <a:pt x="17368" y="1103"/>
                  </a:lnTo>
                  <a:lnTo>
                    <a:pt x="16895" y="1497"/>
                  </a:lnTo>
                  <a:lnTo>
                    <a:pt x="16423" y="1890"/>
                  </a:lnTo>
                  <a:lnTo>
                    <a:pt x="16029" y="2324"/>
                  </a:lnTo>
                  <a:lnTo>
                    <a:pt x="15635" y="2836"/>
                  </a:lnTo>
                  <a:lnTo>
                    <a:pt x="15320" y="3348"/>
                  </a:lnTo>
                  <a:lnTo>
                    <a:pt x="15045" y="3899"/>
                  </a:lnTo>
                  <a:lnTo>
                    <a:pt x="14848" y="4490"/>
                  </a:lnTo>
                  <a:lnTo>
                    <a:pt x="14690" y="5120"/>
                  </a:lnTo>
                  <a:lnTo>
                    <a:pt x="14572" y="5750"/>
                  </a:lnTo>
                  <a:lnTo>
                    <a:pt x="14572" y="6419"/>
                  </a:lnTo>
                  <a:lnTo>
                    <a:pt x="14572" y="6813"/>
                  </a:lnTo>
                  <a:lnTo>
                    <a:pt x="14611" y="7246"/>
                  </a:lnTo>
                  <a:lnTo>
                    <a:pt x="14690" y="7640"/>
                  </a:lnTo>
                  <a:lnTo>
                    <a:pt x="14769" y="8073"/>
                  </a:lnTo>
                  <a:lnTo>
                    <a:pt x="14887" y="8467"/>
                  </a:lnTo>
                  <a:lnTo>
                    <a:pt x="15045" y="8861"/>
                  </a:lnTo>
                  <a:lnTo>
                    <a:pt x="15241" y="9215"/>
                  </a:lnTo>
                  <a:lnTo>
                    <a:pt x="15438" y="9609"/>
                  </a:lnTo>
                  <a:lnTo>
                    <a:pt x="15635" y="9964"/>
                  </a:lnTo>
                  <a:lnTo>
                    <a:pt x="15872" y="10279"/>
                  </a:lnTo>
                  <a:lnTo>
                    <a:pt x="16147" y="10594"/>
                  </a:lnTo>
                  <a:lnTo>
                    <a:pt x="16423" y="10909"/>
                  </a:lnTo>
                  <a:lnTo>
                    <a:pt x="16738" y="11184"/>
                  </a:lnTo>
                  <a:lnTo>
                    <a:pt x="17053" y="11460"/>
                  </a:lnTo>
                  <a:lnTo>
                    <a:pt x="17407" y="11696"/>
                  </a:lnTo>
                  <a:lnTo>
                    <a:pt x="17762" y="11933"/>
                  </a:lnTo>
                  <a:lnTo>
                    <a:pt x="17762" y="15753"/>
                  </a:lnTo>
                  <a:lnTo>
                    <a:pt x="9767" y="16225"/>
                  </a:lnTo>
                  <a:lnTo>
                    <a:pt x="9767" y="16934"/>
                  </a:lnTo>
                  <a:lnTo>
                    <a:pt x="9807" y="17604"/>
                  </a:lnTo>
                  <a:lnTo>
                    <a:pt x="9886" y="18903"/>
                  </a:lnTo>
                  <a:lnTo>
                    <a:pt x="9964" y="19652"/>
                  </a:lnTo>
                  <a:lnTo>
                    <a:pt x="10082" y="20439"/>
                  </a:lnTo>
                  <a:lnTo>
                    <a:pt x="10279" y="21148"/>
                  </a:lnTo>
                  <a:lnTo>
                    <a:pt x="10397" y="21463"/>
                  </a:lnTo>
                  <a:lnTo>
                    <a:pt x="10516" y="21739"/>
                  </a:lnTo>
                  <a:lnTo>
                    <a:pt x="10634" y="21936"/>
                  </a:lnTo>
                  <a:lnTo>
                    <a:pt x="10713" y="22054"/>
                  </a:lnTo>
                  <a:lnTo>
                    <a:pt x="10791" y="22133"/>
                  </a:lnTo>
                  <a:lnTo>
                    <a:pt x="10949" y="22251"/>
                  </a:lnTo>
                  <a:lnTo>
                    <a:pt x="11146" y="22329"/>
                  </a:lnTo>
                  <a:lnTo>
                    <a:pt x="11382" y="22408"/>
                  </a:lnTo>
                  <a:lnTo>
                    <a:pt x="11697" y="22487"/>
                  </a:lnTo>
                  <a:lnTo>
                    <a:pt x="12603" y="22645"/>
                  </a:lnTo>
                  <a:lnTo>
                    <a:pt x="13863" y="22723"/>
                  </a:lnTo>
                  <a:lnTo>
                    <a:pt x="15556" y="22802"/>
                  </a:lnTo>
                  <a:lnTo>
                    <a:pt x="17841" y="22802"/>
                  </a:lnTo>
                  <a:lnTo>
                    <a:pt x="17959" y="28119"/>
                  </a:lnTo>
                  <a:lnTo>
                    <a:pt x="18038" y="30993"/>
                  </a:lnTo>
                  <a:lnTo>
                    <a:pt x="18156" y="33868"/>
                  </a:lnTo>
                  <a:lnTo>
                    <a:pt x="18313" y="36783"/>
                  </a:lnTo>
                  <a:lnTo>
                    <a:pt x="18471" y="39618"/>
                  </a:lnTo>
                  <a:lnTo>
                    <a:pt x="18668" y="42335"/>
                  </a:lnTo>
                  <a:lnTo>
                    <a:pt x="18943" y="44935"/>
                  </a:lnTo>
                  <a:lnTo>
                    <a:pt x="17565" y="44068"/>
                  </a:lnTo>
                  <a:lnTo>
                    <a:pt x="16226" y="43123"/>
                  </a:lnTo>
                  <a:lnTo>
                    <a:pt x="14887" y="42099"/>
                  </a:lnTo>
                  <a:lnTo>
                    <a:pt x="13587" y="41075"/>
                  </a:lnTo>
                  <a:lnTo>
                    <a:pt x="12288" y="39972"/>
                  </a:lnTo>
                  <a:lnTo>
                    <a:pt x="11067" y="38830"/>
                  </a:lnTo>
                  <a:lnTo>
                    <a:pt x="9886" y="37649"/>
                  </a:lnTo>
                  <a:lnTo>
                    <a:pt x="8704" y="36428"/>
                  </a:lnTo>
                  <a:lnTo>
                    <a:pt x="8901" y="36271"/>
                  </a:lnTo>
                  <a:lnTo>
                    <a:pt x="9374" y="35837"/>
                  </a:lnTo>
                  <a:lnTo>
                    <a:pt x="9610" y="35641"/>
                  </a:lnTo>
                  <a:lnTo>
                    <a:pt x="9767" y="35444"/>
                  </a:lnTo>
                  <a:lnTo>
                    <a:pt x="10201" y="34892"/>
                  </a:lnTo>
                  <a:lnTo>
                    <a:pt x="9649" y="34420"/>
                  </a:lnTo>
                  <a:lnTo>
                    <a:pt x="8743" y="33632"/>
                  </a:lnTo>
                  <a:lnTo>
                    <a:pt x="7798" y="32923"/>
                  </a:lnTo>
                  <a:lnTo>
                    <a:pt x="6774" y="32254"/>
                  </a:lnTo>
                  <a:lnTo>
                    <a:pt x="5672" y="31624"/>
                  </a:lnTo>
                  <a:lnTo>
                    <a:pt x="4569" y="31072"/>
                  </a:lnTo>
                  <a:lnTo>
                    <a:pt x="3427" y="30521"/>
                  </a:lnTo>
                  <a:lnTo>
                    <a:pt x="2245" y="30048"/>
                  </a:lnTo>
                  <a:lnTo>
                    <a:pt x="1025" y="29615"/>
                  </a:lnTo>
                  <a:lnTo>
                    <a:pt x="79" y="29339"/>
                  </a:lnTo>
                  <a:lnTo>
                    <a:pt x="40" y="30324"/>
                  </a:lnTo>
                  <a:lnTo>
                    <a:pt x="1" y="31505"/>
                  </a:lnTo>
                  <a:lnTo>
                    <a:pt x="1" y="32687"/>
                  </a:lnTo>
                  <a:lnTo>
                    <a:pt x="119" y="33829"/>
                  </a:lnTo>
                  <a:lnTo>
                    <a:pt x="276" y="35010"/>
                  </a:lnTo>
                  <a:lnTo>
                    <a:pt x="513" y="36192"/>
                  </a:lnTo>
                  <a:lnTo>
                    <a:pt x="788" y="37334"/>
                  </a:lnTo>
                  <a:lnTo>
                    <a:pt x="1182" y="38476"/>
                  </a:lnTo>
                  <a:lnTo>
                    <a:pt x="1615" y="39618"/>
                  </a:lnTo>
                  <a:lnTo>
                    <a:pt x="1773" y="40012"/>
                  </a:lnTo>
                  <a:lnTo>
                    <a:pt x="2206" y="40051"/>
                  </a:lnTo>
                  <a:lnTo>
                    <a:pt x="2561" y="40091"/>
                  </a:lnTo>
                  <a:lnTo>
                    <a:pt x="2876" y="40012"/>
                  </a:lnTo>
                  <a:lnTo>
                    <a:pt x="3230" y="39933"/>
                  </a:lnTo>
                  <a:lnTo>
                    <a:pt x="3545" y="39776"/>
                  </a:lnTo>
                  <a:lnTo>
                    <a:pt x="3860" y="39618"/>
                  </a:lnTo>
                  <a:lnTo>
                    <a:pt x="4136" y="39421"/>
                  </a:lnTo>
                  <a:lnTo>
                    <a:pt x="4648" y="39027"/>
                  </a:lnTo>
                  <a:lnTo>
                    <a:pt x="5514" y="40169"/>
                  </a:lnTo>
                  <a:lnTo>
                    <a:pt x="6538" y="41351"/>
                  </a:lnTo>
                  <a:lnTo>
                    <a:pt x="7680" y="42572"/>
                  </a:lnTo>
                  <a:lnTo>
                    <a:pt x="8901" y="43793"/>
                  </a:lnTo>
                  <a:lnTo>
                    <a:pt x="10201" y="45053"/>
                  </a:lnTo>
                  <a:lnTo>
                    <a:pt x="11540" y="46274"/>
                  </a:lnTo>
                  <a:lnTo>
                    <a:pt x="12879" y="47494"/>
                  </a:lnTo>
                  <a:lnTo>
                    <a:pt x="14178" y="48636"/>
                  </a:lnTo>
                  <a:lnTo>
                    <a:pt x="16699" y="50724"/>
                  </a:lnTo>
                  <a:lnTo>
                    <a:pt x="18786" y="52417"/>
                  </a:lnTo>
                  <a:lnTo>
                    <a:pt x="20991" y="54111"/>
                  </a:lnTo>
                  <a:lnTo>
                    <a:pt x="21424" y="54465"/>
                  </a:lnTo>
                  <a:lnTo>
                    <a:pt x="21897" y="54111"/>
                  </a:lnTo>
                  <a:lnTo>
                    <a:pt x="24063" y="52417"/>
                  </a:lnTo>
                  <a:lnTo>
                    <a:pt x="26190" y="50724"/>
                  </a:lnTo>
                  <a:lnTo>
                    <a:pt x="28671" y="48636"/>
                  </a:lnTo>
                  <a:lnTo>
                    <a:pt x="30010" y="47494"/>
                  </a:lnTo>
                  <a:lnTo>
                    <a:pt x="31349" y="46274"/>
                  </a:lnTo>
                  <a:lnTo>
                    <a:pt x="32687" y="45053"/>
                  </a:lnTo>
                  <a:lnTo>
                    <a:pt x="33948" y="43793"/>
                  </a:lnTo>
                  <a:lnTo>
                    <a:pt x="35208" y="42572"/>
                  </a:lnTo>
                  <a:lnTo>
                    <a:pt x="36311" y="41351"/>
                  </a:lnTo>
                  <a:lnTo>
                    <a:pt x="37335" y="40169"/>
                  </a:lnTo>
                  <a:lnTo>
                    <a:pt x="38201" y="39027"/>
                  </a:lnTo>
                  <a:lnTo>
                    <a:pt x="38713" y="39421"/>
                  </a:lnTo>
                  <a:lnTo>
                    <a:pt x="39028" y="39618"/>
                  </a:lnTo>
                  <a:lnTo>
                    <a:pt x="39304" y="39776"/>
                  </a:lnTo>
                  <a:lnTo>
                    <a:pt x="39658" y="39933"/>
                  </a:lnTo>
                  <a:lnTo>
                    <a:pt x="39973" y="40012"/>
                  </a:lnTo>
                  <a:lnTo>
                    <a:pt x="40288" y="40091"/>
                  </a:lnTo>
                  <a:lnTo>
                    <a:pt x="40643" y="40051"/>
                  </a:lnTo>
                  <a:lnTo>
                    <a:pt x="41076" y="40012"/>
                  </a:lnTo>
                  <a:lnTo>
                    <a:pt x="41273" y="39618"/>
                  </a:lnTo>
                  <a:lnTo>
                    <a:pt x="41706" y="38476"/>
                  </a:lnTo>
                  <a:lnTo>
                    <a:pt x="42060" y="37334"/>
                  </a:lnTo>
                  <a:lnTo>
                    <a:pt x="42375" y="36192"/>
                  </a:lnTo>
                  <a:lnTo>
                    <a:pt x="42572" y="35010"/>
                  </a:lnTo>
                  <a:lnTo>
                    <a:pt x="42769" y="33829"/>
                  </a:lnTo>
                  <a:lnTo>
                    <a:pt x="42848" y="32687"/>
                  </a:lnTo>
                  <a:lnTo>
                    <a:pt x="42887" y="31505"/>
                  </a:lnTo>
                  <a:lnTo>
                    <a:pt x="42848" y="30324"/>
                  </a:lnTo>
                  <a:lnTo>
                    <a:pt x="42769" y="29339"/>
                  </a:lnTo>
                  <a:lnTo>
                    <a:pt x="41863" y="29615"/>
                  </a:lnTo>
                  <a:lnTo>
                    <a:pt x="40643" y="30048"/>
                  </a:lnTo>
                  <a:lnTo>
                    <a:pt x="39422" y="30521"/>
                  </a:lnTo>
                  <a:lnTo>
                    <a:pt x="38280" y="31072"/>
                  </a:lnTo>
                  <a:lnTo>
                    <a:pt x="37177" y="31624"/>
                  </a:lnTo>
                  <a:lnTo>
                    <a:pt x="36114" y="32254"/>
                  </a:lnTo>
                  <a:lnTo>
                    <a:pt x="35090" y="32923"/>
                  </a:lnTo>
                  <a:lnTo>
                    <a:pt x="34105" y="33632"/>
                  </a:lnTo>
                  <a:lnTo>
                    <a:pt x="33199" y="34420"/>
                  </a:lnTo>
                  <a:lnTo>
                    <a:pt x="32648" y="34892"/>
                  </a:lnTo>
                  <a:lnTo>
                    <a:pt x="33081" y="35444"/>
                  </a:lnTo>
                  <a:lnTo>
                    <a:pt x="33278" y="35641"/>
                  </a:lnTo>
                  <a:lnTo>
                    <a:pt x="33475" y="35837"/>
                  </a:lnTo>
                  <a:lnTo>
                    <a:pt x="33948" y="36271"/>
                  </a:lnTo>
                  <a:lnTo>
                    <a:pt x="34145" y="36428"/>
                  </a:lnTo>
                  <a:lnTo>
                    <a:pt x="32963" y="37649"/>
                  </a:lnTo>
                  <a:lnTo>
                    <a:pt x="31782" y="38830"/>
                  </a:lnTo>
                  <a:lnTo>
                    <a:pt x="30522" y="40012"/>
                  </a:lnTo>
                  <a:lnTo>
                    <a:pt x="29222" y="41115"/>
                  </a:lnTo>
                  <a:lnTo>
                    <a:pt x="27883" y="42178"/>
                  </a:lnTo>
                  <a:lnTo>
                    <a:pt x="26544" y="43162"/>
                  </a:lnTo>
                  <a:lnTo>
                    <a:pt x="25205" y="44108"/>
                  </a:lnTo>
                  <a:lnTo>
                    <a:pt x="23787" y="45013"/>
                  </a:lnTo>
                  <a:lnTo>
                    <a:pt x="23787" y="45013"/>
                  </a:lnTo>
                  <a:lnTo>
                    <a:pt x="23984" y="34617"/>
                  </a:lnTo>
                  <a:lnTo>
                    <a:pt x="24063" y="28591"/>
                  </a:lnTo>
                  <a:lnTo>
                    <a:pt x="24142" y="22605"/>
                  </a:lnTo>
                  <a:lnTo>
                    <a:pt x="29143" y="22329"/>
                  </a:lnTo>
                  <a:lnTo>
                    <a:pt x="31309" y="22172"/>
                  </a:lnTo>
                  <a:lnTo>
                    <a:pt x="31900" y="22133"/>
                  </a:lnTo>
                  <a:lnTo>
                    <a:pt x="32018" y="21542"/>
                  </a:lnTo>
                  <a:lnTo>
                    <a:pt x="32018" y="21187"/>
                  </a:lnTo>
                  <a:lnTo>
                    <a:pt x="32097" y="20557"/>
                  </a:lnTo>
                  <a:lnTo>
                    <a:pt x="32097" y="19770"/>
                  </a:lnTo>
                  <a:lnTo>
                    <a:pt x="32057" y="18825"/>
                  </a:lnTo>
                  <a:lnTo>
                    <a:pt x="32018" y="18313"/>
                  </a:lnTo>
                  <a:lnTo>
                    <a:pt x="31939" y="17801"/>
                  </a:lnTo>
                  <a:lnTo>
                    <a:pt x="31821" y="17328"/>
                  </a:lnTo>
                  <a:lnTo>
                    <a:pt x="31703" y="16855"/>
                  </a:lnTo>
                  <a:lnTo>
                    <a:pt x="31506" y="16383"/>
                  </a:lnTo>
                  <a:lnTo>
                    <a:pt x="31309" y="15950"/>
                  </a:lnTo>
                  <a:lnTo>
                    <a:pt x="31033" y="15595"/>
                  </a:lnTo>
                  <a:lnTo>
                    <a:pt x="30718" y="15241"/>
                  </a:lnTo>
                  <a:lnTo>
                    <a:pt x="30482" y="15044"/>
                  </a:lnTo>
                  <a:lnTo>
                    <a:pt x="24102" y="15398"/>
                  </a:lnTo>
                  <a:lnTo>
                    <a:pt x="23984" y="12011"/>
                  </a:lnTo>
                  <a:lnTo>
                    <a:pt x="24378" y="11775"/>
                  </a:lnTo>
                  <a:lnTo>
                    <a:pt x="24732" y="11539"/>
                  </a:lnTo>
                  <a:lnTo>
                    <a:pt x="25047" y="11263"/>
                  </a:lnTo>
                  <a:lnTo>
                    <a:pt x="25363" y="10988"/>
                  </a:lnTo>
                  <a:lnTo>
                    <a:pt x="25678" y="10673"/>
                  </a:lnTo>
                  <a:lnTo>
                    <a:pt x="25953" y="10357"/>
                  </a:lnTo>
                  <a:lnTo>
                    <a:pt x="26190" y="10003"/>
                  </a:lnTo>
                  <a:lnTo>
                    <a:pt x="26426" y="9649"/>
                  </a:lnTo>
                  <a:lnTo>
                    <a:pt x="26623" y="9294"/>
                  </a:lnTo>
                  <a:lnTo>
                    <a:pt x="26820" y="8900"/>
                  </a:lnTo>
                  <a:lnTo>
                    <a:pt x="26977" y="8507"/>
                  </a:lnTo>
                  <a:lnTo>
                    <a:pt x="27095" y="8113"/>
                  </a:lnTo>
                  <a:lnTo>
                    <a:pt x="27174" y="7680"/>
                  </a:lnTo>
                  <a:lnTo>
                    <a:pt x="27253" y="7286"/>
                  </a:lnTo>
                  <a:lnTo>
                    <a:pt x="27292" y="6852"/>
                  </a:lnTo>
                  <a:lnTo>
                    <a:pt x="27332" y="6419"/>
                  </a:lnTo>
                  <a:lnTo>
                    <a:pt x="27292" y="5750"/>
                  </a:lnTo>
                  <a:lnTo>
                    <a:pt x="27213" y="5120"/>
                  </a:lnTo>
                  <a:lnTo>
                    <a:pt x="27056" y="4490"/>
                  </a:lnTo>
                  <a:lnTo>
                    <a:pt x="26820" y="3899"/>
                  </a:lnTo>
                  <a:lnTo>
                    <a:pt x="26544" y="3348"/>
                  </a:lnTo>
                  <a:lnTo>
                    <a:pt x="26229" y="2836"/>
                  </a:lnTo>
                  <a:lnTo>
                    <a:pt x="25874" y="2324"/>
                  </a:lnTo>
                  <a:lnTo>
                    <a:pt x="25441" y="1890"/>
                  </a:lnTo>
                  <a:lnTo>
                    <a:pt x="25008" y="1497"/>
                  </a:lnTo>
                  <a:lnTo>
                    <a:pt x="24496" y="1103"/>
                  </a:lnTo>
                  <a:lnTo>
                    <a:pt x="23984" y="788"/>
                  </a:lnTo>
                  <a:lnTo>
                    <a:pt x="23433" y="512"/>
                  </a:lnTo>
                  <a:lnTo>
                    <a:pt x="22842" y="315"/>
                  </a:lnTo>
                  <a:lnTo>
                    <a:pt x="22212" y="158"/>
                  </a:lnTo>
                  <a:lnTo>
                    <a:pt x="21582" y="39"/>
                  </a:lnTo>
                  <a:lnTo>
                    <a:pt x="209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2" name="Google Shape;4082;p33"/>
            <p:cNvSpPr/>
            <p:nvPr/>
          </p:nvSpPr>
          <p:spPr>
            <a:xfrm>
              <a:off x="7271050" y="969275"/>
              <a:ext cx="154600" cy="170350"/>
            </a:xfrm>
            <a:custGeom>
              <a:avLst/>
              <a:gdLst/>
              <a:ahLst/>
              <a:cxnLst/>
              <a:rect l="l" t="t" r="r" b="b"/>
              <a:pathLst>
                <a:path w="6184" h="6814" extrusionOk="0">
                  <a:moveTo>
                    <a:pt x="3191" y="1536"/>
                  </a:moveTo>
                  <a:lnTo>
                    <a:pt x="3427" y="1615"/>
                  </a:lnTo>
                  <a:lnTo>
                    <a:pt x="3663" y="1733"/>
                  </a:lnTo>
                  <a:lnTo>
                    <a:pt x="3899" y="1930"/>
                  </a:lnTo>
                  <a:lnTo>
                    <a:pt x="4136" y="2127"/>
                  </a:lnTo>
                  <a:lnTo>
                    <a:pt x="4293" y="2363"/>
                  </a:lnTo>
                  <a:lnTo>
                    <a:pt x="4451" y="2639"/>
                  </a:lnTo>
                  <a:lnTo>
                    <a:pt x="4569" y="2954"/>
                  </a:lnTo>
                  <a:lnTo>
                    <a:pt x="4648" y="3348"/>
                  </a:lnTo>
                  <a:lnTo>
                    <a:pt x="4687" y="3702"/>
                  </a:lnTo>
                  <a:lnTo>
                    <a:pt x="4648" y="4096"/>
                  </a:lnTo>
                  <a:lnTo>
                    <a:pt x="4530" y="4411"/>
                  </a:lnTo>
                  <a:lnTo>
                    <a:pt x="4372" y="4726"/>
                  </a:lnTo>
                  <a:lnTo>
                    <a:pt x="4175" y="4923"/>
                  </a:lnTo>
                  <a:lnTo>
                    <a:pt x="3939" y="5120"/>
                  </a:lnTo>
                  <a:lnTo>
                    <a:pt x="3663" y="5238"/>
                  </a:lnTo>
                  <a:lnTo>
                    <a:pt x="3387" y="5277"/>
                  </a:lnTo>
                  <a:lnTo>
                    <a:pt x="3072" y="5277"/>
                  </a:lnTo>
                  <a:lnTo>
                    <a:pt x="2797" y="5198"/>
                  </a:lnTo>
                  <a:lnTo>
                    <a:pt x="2521" y="5041"/>
                  </a:lnTo>
                  <a:lnTo>
                    <a:pt x="2206" y="4844"/>
                  </a:lnTo>
                  <a:lnTo>
                    <a:pt x="1970" y="4568"/>
                  </a:lnTo>
                  <a:lnTo>
                    <a:pt x="1773" y="4214"/>
                  </a:lnTo>
                  <a:lnTo>
                    <a:pt x="1615" y="3859"/>
                  </a:lnTo>
                  <a:lnTo>
                    <a:pt x="1536" y="3466"/>
                  </a:lnTo>
                  <a:lnTo>
                    <a:pt x="1536" y="3111"/>
                  </a:lnTo>
                  <a:lnTo>
                    <a:pt x="1576" y="2717"/>
                  </a:lnTo>
                  <a:lnTo>
                    <a:pt x="1694" y="2402"/>
                  </a:lnTo>
                  <a:lnTo>
                    <a:pt x="1852" y="2087"/>
                  </a:lnTo>
                  <a:lnTo>
                    <a:pt x="2048" y="1890"/>
                  </a:lnTo>
                  <a:lnTo>
                    <a:pt x="2245" y="1693"/>
                  </a:lnTo>
                  <a:lnTo>
                    <a:pt x="2521" y="1575"/>
                  </a:lnTo>
                  <a:lnTo>
                    <a:pt x="2718" y="1536"/>
                  </a:lnTo>
                  <a:close/>
                  <a:moveTo>
                    <a:pt x="2679" y="0"/>
                  </a:moveTo>
                  <a:lnTo>
                    <a:pt x="2403" y="39"/>
                  </a:lnTo>
                  <a:lnTo>
                    <a:pt x="2088" y="118"/>
                  </a:lnTo>
                  <a:lnTo>
                    <a:pt x="1773" y="236"/>
                  </a:lnTo>
                  <a:lnTo>
                    <a:pt x="1497" y="394"/>
                  </a:lnTo>
                  <a:lnTo>
                    <a:pt x="1261" y="551"/>
                  </a:lnTo>
                  <a:lnTo>
                    <a:pt x="1025" y="748"/>
                  </a:lnTo>
                  <a:lnTo>
                    <a:pt x="788" y="945"/>
                  </a:lnTo>
                  <a:lnTo>
                    <a:pt x="591" y="1221"/>
                  </a:lnTo>
                  <a:lnTo>
                    <a:pt x="434" y="1497"/>
                  </a:lnTo>
                  <a:lnTo>
                    <a:pt x="276" y="1772"/>
                  </a:lnTo>
                  <a:lnTo>
                    <a:pt x="158" y="2087"/>
                  </a:lnTo>
                  <a:lnTo>
                    <a:pt x="79" y="2402"/>
                  </a:lnTo>
                  <a:lnTo>
                    <a:pt x="40" y="2717"/>
                  </a:lnTo>
                  <a:lnTo>
                    <a:pt x="1" y="3032"/>
                  </a:lnTo>
                  <a:lnTo>
                    <a:pt x="1" y="3348"/>
                  </a:lnTo>
                  <a:lnTo>
                    <a:pt x="40" y="3663"/>
                  </a:lnTo>
                  <a:lnTo>
                    <a:pt x="79" y="3978"/>
                  </a:lnTo>
                  <a:lnTo>
                    <a:pt x="158" y="4332"/>
                  </a:lnTo>
                  <a:lnTo>
                    <a:pt x="276" y="4647"/>
                  </a:lnTo>
                  <a:lnTo>
                    <a:pt x="434" y="4923"/>
                  </a:lnTo>
                  <a:lnTo>
                    <a:pt x="591" y="5238"/>
                  </a:lnTo>
                  <a:lnTo>
                    <a:pt x="749" y="5474"/>
                  </a:lnTo>
                  <a:lnTo>
                    <a:pt x="985" y="5750"/>
                  </a:lnTo>
                  <a:lnTo>
                    <a:pt x="1182" y="5947"/>
                  </a:lnTo>
                  <a:lnTo>
                    <a:pt x="1458" y="6183"/>
                  </a:lnTo>
                  <a:lnTo>
                    <a:pt x="1694" y="6341"/>
                  </a:lnTo>
                  <a:lnTo>
                    <a:pt x="2088" y="6537"/>
                  </a:lnTo>
                  <a:lnTo>
                    <a:pt x="2482" y="6695"/>
                  </a:lnTo>
                  <a:lnTo>
                    <a:pt x="2875" y="6774"/>
                  </a:lnTo>
                  <a:lnTo>
                    <a:pt x="3309" y="6813"/>
                  </a:lnTo>
                  <a:lnTo>
                    <a:pt x="3702" y="6774"/>
                  </a:lnTo>
                  <a:lnTo>
                    <a:pt x="4136" y="6695"/>
                  </a:lnTo>
                  <a:lnTo>
                    <a:pt x="4411" y="6577"/>
                  </a:lnTo>
                  <a:lnTo>
                    <a:pt x="4687" y="6459"/>
                  </a:lnTo>
                  <a:lnTo>
                    <a:pt x="4963" y="6262"/>
                  </a:lnTo>
                  <a:lnTo>
                    <a:pt x="5199" y="6065"/>
                  </a:lnTo>
                  <a:lnTo>
                    <a:pt x="5396" y="5868"/>
                  </a:lnTo>
                  <a:lnTo>
                    <a:pt x="5593" y="5592"/>
                  </a:lnTo>
                  <a:lnTo>
                    <a:pt x="5790" y="5317"/>
                  </a:lnTo>
                  <a:lnTo>
                    <a:pt x="5908" y="5041"/>
                  </a:lnTo>
                  <a:lnTo>
                    <a:pt x="6026" y="4726"/>
                  </a:lnTo>
                  <a:lnTo>
                    <a:pt x="6105" y="4411"/>
                  </a:lnTo>
                  <a:lnTo>
                    <a:pt x="6184" y="4096"/>
                  </a:lnTo>
                  <a:lnTo>
                    <a:pt x="6184" y="3781"/>
                  </a:lnTo>
                  <a:lnTo>
                    <a:pt x="6184" y="3466"/>
                  </a:lnTo>
                  <a:lnTo>
                    <a:pt x="6184" y="3151"/>
                  </a:lnTo>
                  <a:lnTo>
                    <a:pt x="6105" y="2836"/>
                  </a:lnTo>
                  <a:lnTo>
                    <a:pt x="6026" y="2481"/>
                  </a:lnTo>
                  <a:lnTo>
                    <a:pt x="5908" y="2166"/>
                  </a:lnTo>
                  <a:lnTo>
                    <a:pt x="5750" y="1851"/>
                  </a:lnTo>
                  <a:lnTo>
                    <a:pt x="5593" y="1575"/>
                  </a:lnTo>
                  <a:lnTo>
                    <a:pt x="5396" y="1300"/>
                  </a:lnTo>
                  <a:lnTo>
                    <a:pt x="5199" y="1024"/>
                  </a:lnTo>
                  <a:lnTo>
                    <a:pt x="4963" y="827"/>
                  </a:lnTo>
                  <a:lnTo>
                    <a:pt x="4726" y="630"/>
                  </a:lnTo>
                  <a:lnTo>
                    <a:pt x="4451" y="433"/>
                  </a:lnTo>
                  <a:lnTo>
                    <a:pt x="4175" y="315"/>
                  </a:lnTo>
                  <a:lnTo>
                    <a:pt x="3899" y="197"/>
                  </a:lnTo>
                  <a:lnTo>
                    <a:pt x="3584" y="79"/>
                  </a:lnTo>
                  <a:lnTo>
                    <a:pt x="3309" y="3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3" name="Google Shape;4083;p33"/>
            <p:cNvSpPr/>
            <p:nvPr/>
          </p:nvSpPr>
          <p:spPr>
            <a:xfrm>
              <a:off x="6862475" y="1679125"/>
              <a:ext cx="996375" cy="529700"/>
            </a:xfrm>
            <a:custGeom>
              <a:avLst/>
              <a:gdLst/>
              <a:ahLst/>
              <a:cxnLst/>
              <a:rect l="l" t="t" r="r" b="b"/>
              <a:pathLst>
                <a:path w="39855" h="21188" extrusionOk="0">
                  <a:moveTo>
                    <a:pt x="0" y="0"/>
                  </a:moveTo>
                  <a:lnTo>
                    <a:pt x="0" y="906"/>
                  </a:lnTo>
                  <a:lnTo>
                    <a:pt x="79" y="1812"/>
                  </a:lnTo>
                  <a:lnTo>
                    <a:pt x="158" y="2678"/>
                  </a:lnTo>
                  <a:lnTo>
                    <a:pt x="315" y="3584"/>
                  </a:lnTo>
                  <a:lnTo>
                    <a:pt x="473" y="4450"/>
                  </a:lnTo>
                  <a:lnTo>
                    <a:pt x="709" y="5317"/>
                  </a:lnTo>
                  <a:lnTo>
                    <a:pt x="985" y="6223"/>
                  </a:lnTo>
                  <a:lnTo>
                    <a:pt x="1300" y="7050"/>
                  </a:lnTo>
                  <a:lnTo>
                    <a:pt x="1615" y="6892"/>
                  </a:lnTo>
                  <a:lnTo>
                    <a:pt x="2009" y="6616"/>
                  </a:lnTo>
                  <a:lnTo>
                    <a:pt x="2363" y="6301"/>
                  </a:lnTo>
                  <a:lnTo>
                    <a:pt x="2718" y="5947"/>
                  </a:lnTo>
                  <a:lnTo>
                    <a:pt x="3387" y="5159"/>
                  </a:lnTo>
                  <a:lnTo>
                    <a:pt x="3938" y="6065"/>
                  </a:lnTo>
                  <a:lnTo>
                    <a:pt x="4253" y="6538"/>
                  </a:lnTo>
                  <a:lnTo>
                    <a:pt x="4608" y="7010"/>
                  </a:lnTo>
                  <a:lnTo>
                    <a:pt x="5396" y="8074"/>
                  </a:lnTo>
                  <a:lnTo>
                    <a:pt x="6341" y="9137"/>
                  </a:lnTo>
                  <a:lnTo>
                    <a:pt x="7404" y="10279"/>
                  </a:lnTo>
                  <a:lnTo>
                    <a:pt x="8546" y="11421"/>
                  </a:lnTo>
                  <a:lnTo>
                    <a:pt x="9728" y="12563"/>
                  </a:lnTo>
                  <a:lnTo>
                    <a:pt x="10988" y="13705"/>
                  </a:lnTo>
                  <a:lnTo>
                    <a:pt x="12209" y="14808"/>
                  </a:lnTo>
                  <a:lnTo>
                    <a:pt x="14650" y="16934"/>
                  </a:lnTo>
                  <a:lnTo>
                    <a:pt x="16895" y="18746"/>
                  </a:lnTo>
                  <a:lnTo>
                    <a:pt x="18707" y="20203"/>
                  </a:lnTo>
                  <a:lnTo>
                    <a:pt x="19927" y="21188"/>
                  </a:lnTo>
                  <a:lnTo>
                    <a:pt x="21148" y="20203"/>
                  </a:lnTo>
                  <a:lnTo>
                    <a:pt x="22999" y="18746"/>
                  </a:lnTo>
                  <a:lnTo>
                    <a:pt x="25204" y="16934"/>
                  </a:lnTo>
                  <a:lnTo>
                    <a:pt x="27646" y="14808"/>
                  </a:lnTo>
                  <a:lnTo>
                    <a:pt x="28906" y="13705"/>
                  </a:lnTo>
                  <a:lnTo>
                    <a:pt x="30127" y="12563"/>
                  </a:lnTo>
                  <a:lnTo>
                    <a:pt x="31309" y="11421"/>
                  </a:lnTo>
                  <a:lnTo>
                    <a:pt x="32451" y="10279"/>
                  </a:lnTo>
                  <a:lnTo>
                    <a:pt x="33514" y="9137"/>
                  </a:lnTo>
                  <a:lnTo>
                    <a:pt x="34459" y="8074"/>
                  </a:lnTo>
                  <a:lnTo>
                    <a:pt x="35286" y="7010"/>
                  </a:lnTo>
                  <a:lnTo>
                    <a:pt x="35641" y="6538"/>
                  </a:lnTo>
                  <a:lnTo>
                    <a:pt x="35916" y="6065"/>
                  </a:lnTo>
                  <a:lnTo>
                    <a:pt x="36468" y="5159"/>
                  </a:lnTo>
                  <a:lnTo>
                    <a:pt x="37176" y="5947"/>
                  </a:lnTo>
                  <a:lnTo>
                    <a:pt x="37492" y="6301"/>
                  </a:lnTo>
                  <a:lnTo>
                    <a:pt x="37846" y="6616"/>
                  </a:lnTo>
                  <a:lnTo>
                    <a:pt x="38240" y="6892"/>
                  </a:lnTo>
                  <a:lnTo>
                    <a:pt x="38594" y="7050"/>
                  </a:lnTo>
                  <a:lnTo>
                    <a:pt x="38870" y="6223"/>
                  </a:lnTo>
                  <a:lnTo>
                    <a:pt x="39146" y="5317"/>
                  </a:lnTo>
                  <a:lnTo>
                    <a:pt x="39382" y="4450"/>
                  </a:lnTo>
                  <a:lnTo>
                    <a:pt x="39539" y="3584"/>
                  </a:lnTo>
                  <a:lnTo>
                    <a:pt x="39697" y="2678"/>
                  </a:lnTo>
                  <a:lnTo>
                    <a:pt x="39776" y="1812"/>
                  </a:lnTo>
                  <a:lnTo>
                    <a:pt x="39854" y="906"/>
                  </a:lnTo>
                  <a:lnTo>
                    <a:pt x="39854" y="0"/>
                  </a:lnTo>
                  <a:lnTo>
                    <a:pt x="38949" y="355"/>
                  </a:lnTo>
                  <a:lnTo>
                    <a:pt x="38082" y="749"/>
                  </a:lnTo>
                  <a:lnTo>
                    <a:pt x="37216" y="1142"/>
                  </a:lnTo>
                  <a:lnTo>
                    <a:pt x="36389" y="1576"/>
                  </a:lnTo>
                  <a:lnTo>
                    <a:pt x="35562" y="2048"/>
                  </a:lnTo>
                  <a:lnTo>
                    <a:pt x="34774" y="2560"/>
                  </a:lnTo>
                  <a:lnTo>
                    <a:pt x="34026" y="3072"/>
                  </a:lnTo>
                  <a:lnTo>
                    <a:pt x="33317" y="3623"/>
                  </a:lnTo>
                  <a:lnTo>
                    <a:pt x="33435" y="3742"/>
                  </a:lnTo>
                  <a:lnTo>
                    <a:pt x="33908" y="4135"/>
                  </a:lnTo>
                  <a:lnTo>
                    <a:pt x="34302" y="4529"/>
                  </a:lnTo>
                  <a:lnTo>
                    <a:pt x="34695" y="5041"/>
                  </a:lnTo>
                  <a:lnTo>
                    <a:pt x="34262" y="5514"/>
                  </a:lnTo>
                  <a:lnTo>
                    <a:pt x="32884" y="6971"/>
                  </a:lnTo>
                  <a:lnTo>
                    <a:pt x="31466" y="8428"/>
                  </a:lnTo>
                  <a:lnTo>
                    <a:pt x="29970" y="9806"/>
                  </a:lnTo>
                  <a:lnTo>
                    <a:pt x="28434" y="11106"/>
                  </a:lnTo>
                  <a:lnTo>
                    <a:pt x="26819" y="12366"/>
                  </a:lnTo>
                  <a:lnTo>
                    <a:pt x="25204" y="13548"/>
                  </a:lnTo>
                  <a:lnTo>
                    <a:pt x="23550" y="14650"/>
                  </a:lnTo>
                  <a:lnTo>
                    <a:pt x="21896" y="15635"/>
                  </a:lnTo>
                  <a:lnTo>
                    <a:pt x="20715" y="16304"/>
                  </a:lnTo>
                  <a:lnTo>
                    <a:pt x="20715" y="16265"/>
                  </a:lnTo>
                  <a:lnTo>
                    <a:pt x="20361" y="16541"/>
                  </a:lnTo>
                  <a:lnTo>
                    <a:pt x="20124" y="16698"/>
                  </a:lnTo>
                  <a:lnTo>
                    <a:pt x="20006" y="16738"/>
                  </a:lnTo>
                  <a:lnTo>
                    <a:pt x="19849" y="16738"/>
                  </a:lnTo>
                  <a:lnTo>
                    <a:pt x="19730" y="16698"/>
                  </a:lnTo>
                  <a:lnTo>
                    <a:pt x="19534" y="16580"/>
                  </a:lnTo>
                  <a:lnTo>
                    <a:pt x="19258" y="16383"/>
                  </a:lnTo>
                  <a:lnTo>
                    <a:pt x="17998" y="15674"/>
                  </a:lnTo>
                  <a:lnTo>
                    <a:pt x="16344" y="14650"/>
                  </a:lnTo>
                  <a:lnTo>
                    <a:pt x="14690" y="13548"/>
                  </a:lnTo>
                  <a:lnTo>
                    <a:pt x="13036" y="12366"/>
                  </a:lnTo>
                  <a:lnTo>
                    <a:pt x="11460" y="11145"/>
                  </a:lnTo>
                  <a:lnTo>
                    <a:pt x="9924" y="9806"/>
                  </a:lnTo>
                  <a:lnTo>
                    <a:pt x="8428" y="8428"/>
                  </a:lnTo>
                  <a:lnTo>
                    <a:pt x="6971" y="6971"/>
                  </a:lnTo>
                  <a:lnTo>
                    <a:pt x="5592" y="5514"/>
                  </a:lnTo>
                  <a:lnTo>
                    <a:pt x="5199" y="5041"/>
                  </a:lnTo>
                  <a:lnTo>
                    <a:pt x="5553" y="4529"/>
                  </a:lnTo>
                  <a:lnTo>
                    <a:pt x="5750" y="4332"/>
                  </a:lnTo>
                  <a:lnTo>
                    <a:pt x="5947" y="4135"/>
                  </a:lnTo>
                  <a:lnTo>
                    <a:pt x="6419" y="3742"/>
                  </a:lnTo>
                  <a:lnTo>
                    <a:pt x="6538" y="3623"/>
                  </a:lnTo>
                  <a:lnTo>
                    <a:pt x="5829" y="3072"/>
                  </a:lnTo>
                  <a:lnTo>
                    <a:pt x="5080" y="2560"/>
                  </a:lnTo>
                  <a:lnTo>
                    <a:pt x="4293" y="2048"/>
                  </a:lnTo>
                  <a:lnTo>
                    <a:pt x="3505" y="1576"/>
                  </a:lnTo>
                  <a:lnTo>
                    <a:pt x="2639" y="1142"/>
                  </a:lnTo>
                  <a:lnTo>
                    <a:pt x="1812" y="749"/>
                  </a:lnTo>
                  <a:lnTo>
                    <a:pt x="90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4" name="Google Shape;4084;p33"/>
            <p:cNvSpPr/>
            <p:nvPr/>
          </p:nvSpPr>
          <p:spPr>
            <a:xfrm>
              <a:off x="7107625" y="1308925"/>
              <a:ext cx="481450" cy="117200"/>
            </a:xfrm>
            <a:custGeom>
              <a:avLst/>
              <a:gdLst/>
              <a:ahLst/>
              <a:cxnLst/>
              <a:rect l="l" t="t" r="r" b="b"/>
              <a:pathLst>
                <a:path w="19258" h="4688" extrusionOk="0">
                  <a:moveTo>
                    <a:pt x="18588" y="1"/>
                  </a:moveTo>
                  <a:lnTo>
                    <a:pt x="12209" y="395"/>
                  </a:lnTo>
                  <a:lnTo>
                    <a:pt x="7995" y="591"/>
                  </a:lnTo>
                  <a:lnTo>
                    <a:pt x="7995" y="631"/>
                  </a:lnTo>
                  <a:lnTo>
                    <a:pt x="0" y="1064"/>
                  </a:lnTo>
                  <a:lnTo>
                    <a:pt x="79" y="1891"/>
                  </a:lnTo>
                  <a:lnTo>
                    <a:pt x="158" y="2797"/>
                  </a:lnTo>
                  <a:lnTo>
                    <a:pt x="315" y="3663"/>
                  </a:lnTo>
                  <a:lnTo>
                    <a:pt x="394" y="4018"/>
                  </a:lnTo>
                  <a:lnTo>
                    <a:pt x="512" y="4372"/>
                  </a:lnTo>
                  <a:lnTo>
                    <a:pt x="709" y="4412"/>
                  </a:lnTo>
                  <a:lnTo>
                    <a:pt x="985" y="4490"/>
                  </a:lnTo>
                  <a:lnTo>
                    <a:pt x="1457" y="4530"/>
                  </a:lnTo>
                  <a:lnTo>
                    <a:pt x="2127" y="4608"/>
                  </a:lnTo>
                  <a:lnTo>
                    <a:pt x="2993" y="4648"/>
                  </a:lnTo>
                  <a:lnTo>
                    <a:pt x="4096" y="4687"/>
                  </a:lnTo>
                  <a:lnTo>
                    <a:pt x="7246" y="4687"/>
                  </a:lnTo>
                  <a:lnTo>
                    <a:pt x="8034" y="4648"/>
                  </a:lnTo>
                  <a:lnTo>
                    <a:pt x="8034" y="4687"/>
                  </a:lnTo>
                  <a:lnTo>
                    <a:pt x="11303" y="4608"/>
                  </a:lnTo>
                  <a:lnTo>
                    <a:pt x="11303" y="4569"/>
                  </a:lnTo>
                  <a:lnTo>
                    <a:pt x="12051" y="4530"/>
                  </a:lnTo>
                  <a:lnTo>
                    <a:pt x="16344" y="4293"/>
                  </a:lnTo>
                  <a:lnTo>
                    <a:pt x="19258" y="4136"/>
                  </a:lnTo>
                  <a:lnTo>
                    <a:pt x="19258" y="3584"/>
                  </a:lnTo>
                  <a:lnTo>
                    <a:pt x="19258" y="3033"/>
                  </a:lnTo>
                  <a:lnTo>
                    <a:pt x="19258" y="2442"/>
                  </a:lnTo>
                  <a:lnTo>
                    <a:pt x="19179" y="1891"/>
                  </a:lnTo>
                  <a:lnTo>
                    <a:pt x="19100" y="1340"/>
                  </a:lnTo>
                  <a:lnTo>
                    <a:pt x="18982" y="828"/>
                  </a:lnTo>
                  <a:lnTo>
                    <a:pt x="18825" y="395"/>
                  </a:lnTo>
                  <a:lnTo>
                    <a:pt x="185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5" name="Google Shape;4085;p33"/>
            <p:cNvSpPr/>
            <p:nvPr/>
          </p:nvSpPr>
          <p:spPr>
            <a:xfrm>
              <a:off x="7137150" y="1373900"/>
              <a:ext cx="364300" cy="29575"/>
            </a:xfrm>
            <a:custGeom>
              <a:avLst/>
              <a:gdLst/>
              <a:ahLst/>
              <a:cxnLst/>
              <a:rect l="l" t="t" r="r" b="b"/>
              <a:pathLst>
                <a:path w="14572" h="1183" extrusionOk="0">
                  <a:moveTo>
                    <a:pt x="14178" y="1"/>
                  </a:moveTo>
                  <a:lnTo>
                    <a:pt x="10713" y="158"/>
                  </a:lnTo>
                  <a:lnTo>
                    <a:pt x="7247" y="277"/>
                  </a:lnTo>
                  <a:lnTo>
                    <a:pt x="316" y="434"/>
                  </a:lnTo>
                  <a:lnTo>
                    <a:pt x="158" y="474"/>
                  </a:lnTo>
                  <a:lnTo>
                    <a:pt x="79" y="552"/>
                  </a:lnTo>
                  <a:lnTo>
                    <a:pt x="1" y="670"/>
                  </a:lnTo>
                  <a:lnTo>
                    <a:pt x="1" y="789"/>
                  </a:lnTo>
                  <a:lnTo>
                    <a:pt x="1" y="907"/>
                  </a:lnTo>
                  <a:lnTo>
                    <a:pt x="79" y="985"/>
                  </a:lnTo>
                  <a:lnTo>
                    <a:pt x="158" y="1064"/>
                  </a:lnTo>
                  <a:lnTo>
                    <a:pt x="316" y="1104"/>
                  </a:lnTo>
                  <a:lnTo>
                    <a:pt x="2049" y="1143"/>
                  </a:lnTo>
                  <a:lnTo>
                    <a:pt x="3781" y="1182"/>
                  </a:lnTo>
                  <a:lnTo>
                    <a:pt x="7247" y="1143"/>
                  </a:lnTo>
                  <a:lnTo>
                    <a:pt x="10713" y="1025"/>
                  </a:lnTo>
                  <a:lnTo>
                    <a:pt x="14178" y="867"/>
                  </a:lnTo>
                  <a:lnTo>
                    <a:pt x="14336" y="828"/>
                  </a:lnTo>
                  <a:lnTo>
                    <a:pt x="14493" y="710"/>
                  </a:lnTo>
                  <a:lnTo>
                    <a:pt x="14572" y="592"/>
                  </a:lnTo>
                  <a:lnTo>
                    <a:pt x="14572" y="434"/>
                  </a:lnTo>
                  <a:lnTo>
                    <a:pt x="14572" y="277"/>
                  </a:lnTo>
                  <a:lnTo>
                    <a:pt x="14493" y="119"/>
                  </a:lnTo>
                  <a:lnTo>
                    <a:pt x="14375" y="4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6" name="Google Shape;4086;p33"/>
            <p:cNvSpPr/>
            <p:nvPr/>
          </p:nvSpPr>
          <p:spPr>
            <a:xfrm>
              <a:off x="7515225" y="137390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55" y="1"/>
                  </a:moveTo>
                  <a:lnTo>
                    <a:pt x="197" y="40"/>
                  </a:lnTo>
                  <a:lnTo>
                    <a:pt x="79" y="158"/>
                  </a:lnTo>
                  <a:lnTo>
                    <a:pt x="0" y="316"/>
                  </a:lnTo>
                  <a:lnTo>
                    <a:pt x="0" y="474"/>
                  </a:lnTo>
                  <a:lnTo>
                    <a:pt x="40" y="631"/>
                  </a:lnTo>
                  <a:lnTo>
                    <a:pt x="197" y="749"/>
                  </a:lnTo>
                  <a:lnTo>
                    <a:pt x="315" y="789"/>
                  </a:lnTo>
                  <a:lnTo>
                    <a:pt x="473" y="789"/>
                  </a:lnTo>
                  <a:lnTo>
                    <a:pt x="591" y="710"/>
                  </a:lnTo>
                  <a:lnTo>
                    <a:pt x="709" y="631"/>
                  </a:lnTo>
                  <a:lnTo>
                    <a:pt x="749" y="513"/>
                  </a:lnTo>
                  <a:lnTo>
                    <a:pt x="788" y="355"/>
                  </a:lnTo>
                  <a:lnTo>
                    <a:pt x="749" y="237"/>
                  </a:lnTo>
                  <a:lnTo>
                    <a:pt x="670" y="119"/>
                  </a:lnTo>
                  <a:lnTo>
                    <a:pt x="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9" name="Google Shape;4053;p33">
            <a:extLst>
              <a:ext uri="{FF2B5EF4-FFF2-40B4-BE49-F238E27FC236}">
                <a16:creationId xmlns="" xmlns:a16="http://schemas.microsoft.com/office/drawing/2014/main" id="{BF98C15B-5167-4234-BD51-49F5F475580E}"/>
              </a:ext>
            </a:extLst>
          </p:cNvPr>
          <p:cNvSpPr/>
          <p:nvPr/>
        </p:nvSpPr>
        <p:spPr>
          <a:xfrm>
            <a:off x="6934200" y="4673237"/>
            <a:ext cx="4975200" cy="2026400"/>
          </a:xfrm>
          <a:prstGeom prst="roundRect">
            <a:avLst>
              <a:gd name="adj" fmla="val 16667"/>
            </a:avLst>
          </a:prstGeom>
          <a:solidFill>
            <a:srgbClr val="464BDD"/>
          </a:solidFill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2" name="Google Shape;4077;p33">
            <a:extLst>
              <a:ext uri="{FF2B5EF4-FFF2-40B4-BE49-F238E27FC236}">
                <a16:creationId xmlns="" xmlns:a16="http://schemas.microsoft.com/office/drawing/2014/main" id="{ADAA72F2-CD68-4285-B9BB-18AFE7781D59}"/>
              </a:ext>
            </a:extLst>
          </p:cNvPr>
          <p:cNvGrpSpPr/>
          <p:nvPr/>
        </p:nvGrpSpPr>
        <p:grpSpPr>
          <a:xfrm rot="968434">
            <a:off x="9000604" y="3631692"/>
            <a:ext cx="1373794" cy="1692495"/>
            <a:chOff x="6739400" y="809775"/>
            <a:chExt cx="1243500" cy="1531975"/>
          </a:xfrm>
        </p:grpSpPr>
        <p:sp>
          <p:nvSpPr>
            <p:cNvPr id="43" name="Google Shape;4078;p33">
              <a:extLst>
                <a:ext uri="{FF2B5EF4-FFF2-40B4-BE49-F238E27FC236}">
                  <a16:creationId xmlns="" xmlns:a16="http://schemas.microsoft.com/office/drawing/2014/main" id="{D78F6A09-178A-463F-A11C-47E47F26CD3D}"/>
                </a:ext>
              </a:extLst>
            </p:cNvPr>
            <p:cNvSpPr/>
            <p:nvPr/>
          </p:nvSpPr>
          <p:spPr>
            <a:xfrm>
              <a:off x="6748250" y="818625"/>
              <a:ext cx="1224800" cy="1513275"/>
            </a:xfrm>
            <a:custGeom>
              <a:avLst/>
              <a:gdLst/>
              <a:ahLst/>
              <a:cxnLst/>
              <a:rect l="l" t="t" r="r" b="b"/>
              <a:pathLst>
                <a:path w="48992" h="60531" extrusionOk="0">
                  <a:moveTo>
                    <a:pt x="24024" y="1"/>
                  </a:moveTo>
                  <a:lnTo>
                    <a:pt x="23512" y="40"/>
                  </a:lnTo>
                  <a:lnTo>
                    <a:pt x="23039" y="40"/>
                  </a:lnTo>
                  <a:lnTo>
                    <a:pt x="22567" y="119"/>
                  </a:lnTo>
                  <a:lnTo>
                    <a:pt x="22133" y="198"/>
                  </a:lnTo>
                  <a:lnTo>
                    <a:pt x="21228" y="434"/>
                  </a:lnTo>
                  <a:lnTo>
                    <a:pt x="20361" y="749"/>
                  </a:lnTo>
                  <a:lnTo>
                    <a:pt x="19534" y="1143"/>
                  </a:lnTo>
                  <a:lnTo>
                    <a:pt x="18747" y="1615"/>
                  </a:lnTo>
                  <a:lnTo>
                    <a:pt x="18038" y="2167"/>
                  </a:lnTo>
                  <a:lnTo>
                    <a:pt x="17368" y="2757"/>
                  </a:lnTo>
                  <a:lnTo>
                    <a:pt x="16738" y="3427"/>
                  </a:lnTo>
                  <a:lnTo>
                    <a:pt x="16187" y="4175"/>
                  </a:lnTo>
                  <a:lnTo>
                    <a:pt x="15714" y="4963"/>
                  </a:lnTo>
                  <a:lnTo>
                    <a:pt x="15320" y="5750"/>
                  </a:lnTo>
                  <a:lnTo>
                    <a:pt x="15005" y="6617"/>
                  </a:lnTo>
                  <a:lnTo>
                    <a:pt x="14769" y="7523"/>
                  </a:lnTo>
                  <a:lnTo>
                    <a:pt x="14690" y="7995"/>
                  </a:lnTo>
                  <a:lnTo>
                    <a:pt x="14651" y="8468"/>
                  </a:lnTo>
                  <a:lnTo>
                    <a:pt x="14612" y="8940"/>
                  </a:lnTo>
                  <a:lnTo>
                    <a:pt x="14572" y="9452"/>
                  </a:lnTo>
                  <a:lnTo>
                    <a:pt x="14651" y="10358"/>
                  </a:lnTo>
                  <a:lnTo>
                    <a:pt x="14769" y="11224"/>
                  </a:lnTo>
                  <a:lnTo>
                    <a:pt x="14966" y="12130"/>
                  </a:lnTo>
                  <a:lnTo>
                    <a:pt x="15281" y="12957"/>
                  </a:lnTo>
                  <a:lnTo>
                    <a:pt x="15675" y="13784"/>
                  </a:lnTo>
                  <a:lnTo>
                    <a:pt x="16108" y="14533"/>
                  </a:lnTo>
                  <a:lnTo>
                    <a:pt x="16620" y="15281"/>
                  </a:lnTo>
                  <a:lnTo>
                    <a:pt x="17211" y="15950"/>
                  </a:lnTo>
                  <a:lnTo>
                    <a:pt x="12682" y="16226"/>
                  </a:lnTo>
                  <a:lnTo>
                    <a:pt x="12406" y="16226"/>
                  </a:lnTo>
                  <a:lnTo>
                    <a:pt x="12091" y="16305"/>
                  </a:lnTo>
                  <a:lnTo>
                    <a:pt x="11815" y="16383"/>
                  </a:lnTo>
                  <a:lnTo>
                    <a:pt x="11540" y="16502"/>
                  </a:lnTo>
                  <a:lnTo>
                    <a:pt x="11303" y="16620"/>
                  </a:lnTo>
                  <a:lnTo>
                    <a:pt x="11067" y="16777"/>
                  </a:lnTo>
                  <a:lnTo>
                    <a:pt x="10870" y="16974"/>
                  </a:lnTo>
                  <a:lnTo>
                    <a:pt x="10634" y="17171"/>
                  </a:lnTo>
                  <a:lnTo>
                    <a:pt x="10476" y="17368"/>
                  </a:lnTo>
                  <a:lnTo>
                    <a:pt x="10319" y="17604"/>
                  </a:lnTo>
                  <a:lnTo>
                    <a:pt x="10161" y="17841"/>
                  </a:lnTo>
                  <a:lnTo>
                    <a:pt x="10043" y="18116"/>
                  </a:lnTo>
                  <a:lnTo>
                    <a:pt x="9965" y="18392"/>
                  </a:lnTo>
                  <a:lnTo>
                    <a:pt x="9886" y="18668"/>
                  </a:lnTo>
                  <a:lnTo>
                    <a:pt x="9846" y="18943"/>
                  </a:lnTo>
                  <a:lnTo>
                    <a:pt x="9807" y="19258"/>
                  </a:lnTo>
                  <a:lnTo>
                    <a:pt x="9807" y="19967"/>
                  </a:lnTo>
                  <a:lnTo>
                    <a:pt x="9846" y="21149"/>
                  </a:lnTo>
                  <a:lnTo>
                    <a:pt x="9886" y="21936"/>
                  </a:lnTo>
                  <a:lnTo>
                    <a:pt x="9965" y="22763"/>
                  </a:lnTo>
                  <a:lnTo>
                    <a:pt x="10122" y="23630"/>
                  </a:lnTo>
                  <a:lnTo>
                    <a:pt x="10280" y="24496"/>
                  </a:lnTo>
                  <a:lnTo>
                    <a:pt x="10516" y="25323"/>
                  </a:lnTo>
                  <a:lnTo>
                    <a:pt x="10673" y="25717"/>
                  </a:lnTo>
                  <a:lnTo>
                    <a:pt x="10831" y="26111"/>
                  </a:lnTo>
                  <a:lnTo>
                    <a:pt x="11067" y="26505"/>
                  </a:lnTo>
                  <a:lnTo>
                    <a:pt x="11303" y="26859"/>
                  </a:lnTo>
                  <a:lnTo>
                    <a:pt x="11540" y="27174"/>
                  </a:lnTo>
                  <a:lnTo>
                    <a:pt x="11855" y="27450"/>
                  </a:lnTo>
                  <a:lnTo>
                    <a:pt x="12170" y="27686"/>
                  </a:lnTo>
                  <a:lnTo>
                    <a:pt x="12485" y="27922"/>
                  </a:lnTo>
                  <a:lnTo>
                    <a:pt x="12879" y="28080"/>
                  </a:lnTo>
                  <a:lnTo>
                    <a:pt x="13312" y="28277"/>
                  </a:lnTo>
                  <a:lnTo>
                    <a:pt x="13745" y="28395"/>
                  </a:lnTo>
                  <a:lnTo>
                    <a:pt x="14218" y="28513"/>
                  </a:lnTo>
                  <a:lnTo>
                    <a:pt x="14730" y="28631"/>
                  </a:lnTo>
                  <a:lnTo>
                    <a:pt x="15281" y="28710"/>
                  </a:lnTo>
                  <a:lnTo>
                    <a:pt x="16541" y="28789"/>
                  </a:lnTo>
                  <a:lnTo>
                    <a:pt x="17920" y="28867"/>
                  </a:lnTo>
                  <a:lnTo>
                    <a:pt x="17998" y="31900"/>
                  </a:lnTo>
                  <a:lnTo>
                    <a:pt x="18117" y="35090"/>
                  </a:lnTo>
                  <a:lnTo>
                    <a:pt x="18235" y="38358"/>
                  </a:lnTo>
                  <a:lnTo>
                    <a:pt x="18432" y="41627"/>
                  </a:lnTo>
                  <a:lnTo>
                    <a:pt x="17171" y="40524"/>
                  </a:lnTo>
                  <a:lnTo>
                    <a:pt x="15951" y="39382"/>
                  </a:lnTo>
                  <a:lnTo>
                    <a:pt x="16147" y="38910"/>
                  </a:lnTo>
                  <a:lnTo>
                    <a:pt x="16266" y="38398"/>
                  </a:lnTo>
                  <a:lnTo>
                    <a:pt x="16305" y="37886"/>
                  </a:lnTo>
                  <a:lnTo>
                    <a:pt x="16266" y="37413"/>
                  </a:lnTo>
                  <a:lnTo>
                    <a:pt x="16147" y="36901"/>
                  </a:lnTo>
                  <a:lnTo>
                    <a:pt x="15951" y="36429"/>
                  </a:lnTo>
                  <a:lnTo>
                    <a:pt x="15635" y="36035"/>
                  </a:lnTo>
                  <a:lnTo>
                    <a:pt x="15281" y="35641"/>
                  </a:lnTo>
                  <a:lnTo>
                    <a:pt x="14730" y="35169"/>
                  </a:lnTo>
                  <a:lnTo>
                    <a:pt x="13706" y="34302"/>
                  </a:lnTo>
                  <a:lnTo>
                    <a:pt x="12603" y="33475"/>
                  </a:lnTo>
                  <a:lnTo>
                    <a:pt x="11461" y="32727"/>
                  </a:lnTo>
                  <a:lnTo>
                    <a:pt x="10240" y="32018"/>
                  </a:lnTo>
                  <a:lnTo>
                    <a:pt x="9019" y="31349"/>
                  </a:lnTo>
                  <a:lnTo>
                    <a:pt x="7720" y="30758"/>
                  </a:lnTo>
                  <a:lnTo>
                    <a:pt x="6381" y="30246"/>
                  </a:lnTo>
                  <a:lnTo>
                    <a:pt x="5002" y="29773"/>
                  </a:lnTo>
                  <a:lnTo>
                    <a:pt x="4057" y="29458"/>
                  </a:lnTo>
                  <a:lnTo>
                    <a:pt x="3624" y="29379"/>
                  </a:lnTo>
                  <a:lnTo>
                    <a:pt x="3151" y="29340"/>
                  </a:lnTo>
                  <a:lnTo>
                    <a:pt x="2718" y="29379"/>
                  </a:lnTo>
                  <a:lnTo>
                    <a:pt x="2246" y="29458"/>
                  </a:lnTo>
                  <a:lnTo>
                    <a:pt x="1813" y="29655"/>
                  </a:lnTo>
                  <a:lnTo>
                    <a:pt x="1419" y="29852"/>
                  </a:lnTo>
                  <a:lnTo>
                    <a:pt x="1143" y="30088"/>
                  </a:lnTo>
                  <a:lnTo>
                    <a:pt x="907" y="30325"/>
                  </a:lnTo>
                  <a:lnTo>
                    <a:pt x="710" y="30600"/>
                  </a:lnTo>
                  <a:lnTo>
                    <a:pt x="513" y="30876"/>
                  </a:lnTo>
                  <a:lnTo>
                    <a:pt x="355" y="31191"/>
                  </a:lnTo>
                  <a:lnTo>
                    <a:pt x="237" y="31506"/>
                  </a:lnTo>
                  <a:lnTo>
                    <a:pt x="158" y="31860"/>
                  </a:lnTo>
                  <a:lnTo>
                    <a:pt x="119" y="32176"/>
                  </a:lnTo>
                  <a:lnTo>
                    <a:pt x="40" y="33160"/>
                  </a:lnTo>
                  <a:lnTo>
                    <a:pt x="1" y="34499"/>
                  </a:lnTo>
                  <a:lnTo>
                    <a:pt x="40" y="35877"/>
                  </a:lnTo>
                  <a:lnTo>
                    <a:pt x="158" y="37216"/>
                  </a:lnTo>
                  <a:lnTo>
                    <a:pt x="355" y="38555"/>
                  </a:lnTo>
                  <a:lnTo>
                    <a:pt x="592" y="39894"/>
                  </a:lnTo>
                  <a:lnTo>
                    <a:pt x="946" y="41194"/>
                  </a:lnTo>
                  <a:lnTo>
                    <a:pt x="1379" y="42494"/>
                  </a:lnTo>
                  <a:lnTo>
                    <a:pt x="1852" y="43793"/>
                  </a:lnTo>
                  <a:lnTo>
                    <a:pt x="2049" y="44226"/>
                  </a:lnTo>
                  <a:lnTo>
                    <a:pt x="2206" y="44581"/>
                  </a:lnTo>
                  <a:lnTo>
                    <a:pt x="2443" y="44935"/>
                  </a:lnTo>
                  <a:lnTo>
                    <a:pt x="2718" y="45211"/>
                  </a:lnTo>
                  <a:lnTo>
                    <a:pt x="3033" y="45487"/>
                  </a:lnTo>
                  <a:lnTo>
                    <a:pt x="3348" y="45723"/>
                  </a:lnTo>
                  <a:lnTo>
                    <a:pt x="3742" y="45880"/>
                  </a:lnTo>
                  <a:lnTo>
                    <a:pt x="4097" y="45999"/>
                  </a:lnTo>
                  <a:lnTo>
                    <a:pt x="4530" y="46077"/>
                  </a:lnTo>
                  <a:lnTo>
                    <a:pt x="4963" y="46117"/>
                  </a:lnTo>
                  <a:lnTo>
                    <a:pt x="5475" y="46156"/>
                  </a:lnTo>
                  <a:lnTo>
                    <a:pt x="5829" y="46156"/>
                  </a:lnTo>
                  <a:lnTo>
                    <a:pt x="6223" y="46117"/>
                  </a:lnTo>
                  <a:lnTo>
                    <a:pt x="6578" y="46038"/>
                  </a:lnTo>
                  <a:lnTo>
                    <a:pt x="6932" y="45959"/>
                  </a:lnTo>
                  <a:lnTo>
                    <a:pt x="7917" y="47062"/>
                  </a:lnTo>
                  <a:lnTo>
                    <a:pt x="9019" y="48164"/>
                  </a:lnTo>
                  <a:lnTo>
                    <a:pt x="10122" y="49307"/>
                  </a:lnTo>
                  <a:lnTo>
                    <a:pt x="11303" y="50409"/>
                  </a:lnTo>
                  <a:lnTo>
                    <a:pt x="12485" y="51512"/>
                  </a:lnTo>
                  <a:lnTo>
                    <a:pt x="13706" y="52615"/>
                  </a:lnTo>
                  <a:lnTo>
                    <a:pt x="16069" y="54623"/>
                  </a:lnTo>
                  <a:lnTo>
                    <a:pt x="18235" y="56435"/>
                  </a:lnTo>
                  <a:lnTo>
                    <a:pt x="20046" y="57931"/>
                  </a:lnTo>
                  <a:lnTo>
                    <a:pt x="22212" y="59585"/>
                  </a:lnTo>
                  <a:lnTo>
                    <a:pt x="22685" y="59940"/>
                  </a:lnTo>
                  <a:lnTo>
                    <a:pt x="23079" y="60215"/>
                  </a:lnTo>
                  <a:lnTo>
                    <a:pt x="23551" y="60412"/>
                  </a:lnTo>
                  <a:lnTo>
                    <a:pt x="24024" y="60491"/>
                  </a:lnTo>
                  <a:lnTo>
                    <a:pt x="24496" y="60530"/>
                  </a:lnTo>
                  <a:lnTo>
                    <a:pt x="24969" y="60491"/>
                  </a:lnTo>
                  <a:lnTo>
                    <a:pt x="25442" y="60412"/>
                  </a:lnTo>
                  <a:lnTo>
                    <a:pt x="25914" y="60215"/>
                  </a:lnTo>
                  <a:lnTo>
                    <a:pt x="26347" y="59940"/>
                  </a:lnTo>
                  <a:lnTo>
                    <a:pt x="26780" y="59585"/>
                  </a:lnTo>
                  <a:lnTo>
                    <a:pt x="28946" y="57931"/>
                  </a:lnTo>
                  <a:lnTo>
                    <a:pt x="30797" y="56435"/>
                  </a:lnTo>
                  <a:lnTo>
                    <a:pt x="32963" y="54623"/>
                  </a:lnTo>
                  <a:lnTo>
                    <a:pt x="35287" y="52615"/>
                  </a:lnTo>
                  <a:lnTo>
                    <a:pt x="36508" y="51512"/>
                  </a:lnTo>
                  <a:lnTo>
                    <a:pt x="37689" y="50409"/>
                  </a:lnTo>
                  <a:lnTo>
                    <a:pt x="38871" y="49307"/>
                  </a:lnTo>
                  <a:lnTo>
                    <a:pt x="40013" y="48164"/>
                  </a:lnTo>
                  <a:lnTo>
                    <a:pt x="41076" y="47062"/>
                  </a:lnTo>
                  <a:lnTo>
                    <a:pt x="42061" y="45959"/>
                  </a:lnTo>
                  <a:lnTo>
                    <a:pt x="42415" y="46038"/>
                  </a:lnTo>
                  <a:lnTo>
                    <a:pt x="42809" y="46117"/>
                  </a:lnTo>
                  <a:lnTo>
                    <a:pt x="43163" y="46156"/>
                  </a:lnTo>
                  <a:lnTo>
                    <a:pt x="43518" y="46156"/>
                  </a:lnTo>
                  <a:lnTo>
                    <a:pt x="44030" y="46117"/>
                  </a:lnTo>
                  <a:lnTo>
                    <a:pt x="44502" y="46077"/>
                  </a:lnTo>
                  <a:lnTo>
                    <a:pt x="44896" y="45999"/>
                  </a:lnTo>
                  <a:lnTo>
                    <a:pt x="45290" y="45880"/>
                  </a:lnTo>
                  <a:lnTo>
                    <a:pt x="45644" y="45723"/>
                  </a:lnTo>
                  <a:lnTo>
                    <a:pt x="45999" y="45487"/>
                  </a:lnTo>
                  <a:lnTo>
                    <a:pt x="46274" y="45211"/>
                  </a:lnTo>
                  <a:lnTo>
                    <a:pt x="46550" y="44935"/>
                  </a:lnTo>
                  <a:lnTo>
                    <a:pt x="46786" y="44581"/>
                  </a:lnTo>
                  <a:lnTo>
                    <a:pt x="46983" y="44226"/>
                  </a:lnTo>
                  <a:lnTo>
                    <a:pt x="47141" y="43793"/>
                  </a:lnTo>
                  <a:lnTo>
                    <a:pt x="47653" y="42494"/>
                  </a:lnTo>
                  <a:lnTo>
                    <a:pt x="48047" y="41194"/>
                  </a:lnTo>
                  <a:lnTo>
                    <a:pt x="48401" y="39894"/>
                  </a:lnTo>
                  <a:lnTo>
                    <a:pt x="48677" y="38555"/>
                  </a:lnTo>
                  <a:lnTo>
                    <a:pt x="48834" y="37216"/>
                  </a:lnTo>
                  <a:lnTo>
                    <a:pt x="48952" y="35877"/>
                  </a:lnTo>
                  <a:lnTo>
                    <a:pt x="48992" y="34499"/>
                  </a:lnTo>
                  <a:lnTo>
                    <a:pt x="48952" y="33160"/>
                  </a:lnTo>
                  <a:lnTo>
                    <a:pt x="48874" y="32176"/>
                  </a:lnTo>
                  <a:lnTo>
                    <a:pt x="48834" y="31860"/>
                  </a:lnTo>
                  <a:lnTo>
                    <a:pt x="48755" y="31506"/>
                  </a:lnTo>
                  <a:lnTo>
                    <a:pt x="48637" y="31191"/>
                  </a:lnTo>
                  <a:lnTo>
                    <a:pt x="48480" y="30876"/>
                  </a:lnTo>
                  <a:lnTo>
                    <a:pt x="48322" y="30600"/>
                  </a:lnTo>
                  <a:lnTo>
                    <a:pt x="48086" y="30325"/>
                  </a:lnTo>
                  <a:lnTo>
                    <a:pt x="47850" y="30088"/>
                  </a:lnTo>
                  <a:lnTo>
                    <a:pt x="47574" y="29852"/>
                  </a:lnTo>
                  <a:lnTo>
                    <a:pt x="47180" y="29655"/>
                  </a:lnTo>
                  <a:lnTo>
                    <a:pt x="46747" y="29458"/>
                  </a:lnTo>
                  <a:lnTo>
                    <a:pt x="46314" y="29379"/>
                  </a:lnTo>
                  <a:lnTo>
                    <a:pt x="45841" y="29340"/>
                  </a:lnTo>
                  <a:lnTo>
                    <a:pt x="45408" y="29379"/>
                  </a:lnTo>
                  <a:lnTo>
                    <a:pt x="44935" y="29458"/>
                  </a:lnTo>
                  <a:lnTo>
                    <a:pt x="43990" y="29773"/>
                  </a:lnTo>
                  <a:lnTo>
                    <a:pt x="42651" y="30246"/>
                  </a:lnTo>
                  <a:lnTo>
                    <a:pt x="41312" y="30758"/>
                  </a:lnTo>
                  <a:lnTo>
                    <a:pt x="40013" y="31388"/>
                  </a:lnTo>
                  <a:lnTo>
                    <a:pt x="38752" y="32018"/>
                  </a:lnTo>
                  <a:lnTo>
                    <a:pt x="37532" y="32727"/>
                  </a:lnTo>
                  <a:lnTo>
                    <a:pt x="36390" y="33475"/>
                  </a:lnTo>
                  <a:lnTo>
                    <a:pt x="35287" y="34302"/>
                  </a:lnTo>
                  <a:lnTo>
                    <a:pt x="34263" y="35169"/>
                  </a:lnTo>
                  <a:lnTo>
                    <a:pt x="33712" y="35641"/>
                  </a:lnTo>
                  <a:lnTo>
                    <a:pt x="33357" y="35996"/>
                  </a:lnTo>
                  <a:lnTo>
                    <a:pt x="33082" y="36429"/>
                  </a:lnTo>
                  <a:lnTo>
                    <a:pt x="32845" y="36901"/>
                  </a:lnTo>
                  <a:lnTo>
                    <a:pt x="32727" y="37413"/>
                  </a:lnTo>
                  <a:lnTo>
                    <a:pt x="32688" y="37886"/>
                  </a:lnTo>
                  <a:lnTo>
                    <a:pt x="32727" y="38398"/>
                  </a:lnTo>
                  <a:lnTo>
                    <a:pt x="32845" y="38910"/>
                  </a:lnTo>
                  <a:lnTo>
                    <a:pt x="33082" y="39382"/>
                  </a:lnTo>
                  <a:lnTo>
                    <a:pt x="31585" y="40761"/>
                  </a:lnTo>
                  <a:lnTo>
                    <a:pt x="30049" y="42060"/>
                  </a:lnTo>
                  <a:lnTo>
                    <a:pt x="30128" y="35405"/>
                  </a:lnTo>
                  <a:lnTo>
                    <a:pt x="30207" y="28513"/>
                  </a:lnTo>
                  <a:lnTo>
                    <a:pt x="33357" y="28316"/>
                  </a:lnTo>
                  <a:lnTo>
                    <a:pt x="34578" y="28237"/>
                  </a:lnTo>
                  <a:lnTo>
                    <a:pt x="35208" y="28198"/>
                  </a:lnTo>
                  <a:lnTo>
                    <a:pt x="35484" y="28159"/>
                  </a:lnTo>
                  <a:lnTo>
                    <a:pt x="35720" y="28119"/>
                  </a:lnTo>
                  <a:lnTo>
                    <a:pt x="36232" y="27962"/>
                  </a:lnTo>
                  <a:lnTo>
                    <a:pt x="36665" y="27686"/>
                  </a:lnTo>
                  <a:lnTo>
                    <a:pt x="37059" y="27371"/>
                  </a:lnTo>
                  <a:lnTo>
                    <a:pt x="37414" y="27017"/>
                  </a:lnTo>
                  <a:lnTo>
                    <a:pt x="37689" y="26583"/>
                  </a:lnTo>
                  <a:lnTo>
                    <a:pt x="37886" y="26071"/>
                  </a:lnTo>
                  <a:lnTo>
                    <a:pt x="37965" y="25835"/>
                  </a:lnTo>
                  <a:lnTo>
                    <a:pt x="38004" y="25559"/>
                  </a:lnTo>
                  <a:lnTo>
                    <a:pt x="38083" y="24929"/>
                  </a:lnTo>
                  <a:lnTo>
                    <a:pt x="38162" y="24142"/>
                  </a:lnTo>
                  <a:lnTo>
                    <a:pt x="38241" y="23118"/>
                  </a:lnTo>
                  <a:lnTo>
                    <a:pt x="38201" y="21936"/>
                  </a:lnTo>
                  <a:lnTo>
                    <a:pt x="38162" y="21346"/>
                  </a:lnTo>
                  <a:lnTo>
                    <a:pt x="38083" y="20715"/>
                  </a:lnTo>
                  <a:lnTo>
                    <a:pt x="37965" y="20046"/>
                  </a:lnTo>
                  <a:lnTo>
                    <a:pt x="37807" y="19416"/>
                  </a:lnTo>
                  <a:lnTo>
                    <a:pt x="37610" y="18786"/>
                  </a:lnTo>
                  <a:lnTo>
                    <a:pt x="37374" y="18195"/>
                  </a:lnTo>
                  <a:lnTo>
                    <a:pt x="37059" y="17565"/>
                  </a:lnTo>
                  <a:lnTo>
                    <a:pt x="36705" y="17014"/>
                  </a:lnTo>
                  <a:lnTo>
                    <a:pt x="36271" y="16502"/>
                  </a:lnTo>
                  <a:lnTo>
                    <a:pt x="35799" y="15990"/>
                  </a:lnTo>
                  <a:lnTo>
                    <a:pt x="35563" y="15793"/>
                  </a:lnTo>
                  <a:lnTo>
                    <a:pt x="35366" y="15635"/>
                  </a:lnTo>
                  <a:lnTo>
                    <a:pt x="35129" y="15478"/>
                  </a:lnTo>
                  <a:lnTo>
                    <a:pt x="34893" y="15320"/>
                  </a:lnTo>
                  <a:lnTo>
                    <a:pt x="34617" y="15241"/>
                  </a:lnTo>
                  <a:lnTo>
                    <a:pt x="34381" y="15163"/>
                  </a:lnTo>
                  <a:lnTo>
                    <a:pt x="34105" y="15084"/>
                  </a:lnTo>
                  <a:lnTo>
                    <a:pt x="33830" y="15044"/>
                  </a:lnTo>
                  <a:lnTo>
                    <a:pt x="33397" y="15044"/>
                  </a:lnTo>
                  <a:lnTo>
                    <a:pt x="31506" y="15163"/>
                  </a:lnTo>
                  <a:lnTo>
                    <a:pt x="31506" y="15163"/>
                  </a:lnTo>
                  <a:lnTo>
                    <a:pt x="31939" y="14533"/>
                  </a:lnTo>
                  <a:lnTo>
                    <a:pt x="32333" y="13863"/>
                  </a:lnTo>
                  <a:lnTo>
                    <a:pt x="32648" y="13194"/>
                  </a:lnTo>
                  <a:lnTo>
                    <a:pt x="32924" y="12485"/>
                  </a:lnTo>
                  <a:lnTo>
                    <a:pt x="33160" y="11736"/>
                  </a:lnTo>
                  <a:lnTo>
                    <a:pt x="33318" y="10988"/>
                  </a:lnTo>
                  <a:lnTo>
                    <a:pt x="33397" y="10201"/>
                  </a:lnTo>
                  <a:lnTo>
                    <a:pt x="33436" y="9452"/>
                  </a:lnTo>
                  <a:lnTo>
                    <a:pt x="33436" y="8940"/>
                  </a:lnTo>
                  <a:lnTo>
                    <a:pt x="33397" y="8468"/>
                  </a:lnTo>
                  <a:lnTo>
                    <a:pt x="33318" y="7995"/>
                  </a:lnTo>
                  <a:lnTo>
                    <a:pt x="33239" y="7523"/>
                  </a:lnTo>
                  <a:lnTo>
                    <a:pt x="33003" y="6617"/>
                  </a:lnTo>
                  <a:lnTo>
                    <a:pt x="32688" y="5750"/>
                  </a:lnTo>
                  <a:lnTo>
                    <a:pt x="32294" y="4963"/>
                  </a:lnTo>
                  <a:lnTo>
                    <a:pt x="31821" y="4175"/>
                  </a:lnTo>
                  <a:lnTo>
                    <a:pt x="31270" y="3427"/>
                  </a:lnTo>
                  <a:lnTo>
                    <a:pt x="30679" y="2757"/>
                  </a:lnTo>
                  <a:lnTo>
                    <a:pt x="30010" y="2167"/>
                  </a:lnTo>
                  <a:lnTo>
                    <a:pt x="29262" y="1615"/>
                  </a:lnTo>
                  <a:lnTo>
                    <a:pt x="28513" y="1143"/>
                  </a:lnTo>
                  <a:lnTo>
                    <a:pt x="27686" y="749"/>
                  </a:lnTo>
                  <a:lnTo>
                    <a:pt x="26820" y="434"/>
                  </a:lnTo>
                  <a:lnTo>
                    <a:pt x="25914" y="198"/>
                  </a:lnTo>
                  <a:lnTo>
                    <a:pt x="25442" y="119"/>
                  </a:lnTo>
                  <a:lnTo>
                    <a:pt x="24969" y="40"/>
                  </a:lnTo>
                  <a:lnTo>
                    <a:pt x="24496" y="40"/>
                  </a:lnTo>
                  <a:lnTo>
                    <a:pt x="240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079;p33">
              <a:extLst>
                <a:ext uri="{FF2B5EF4-FFF2-40B4-BE49-F238E27FC236}">
                  <a16:creationId xmlns="" xmlns:a16="http://schemas.microsoft.com/office/drawing/2014/main" id="{F78A985E-24F5-44C6-B26F-4985011E215B}"/>
                </a:ext>
              </a:extLst>
            </p:cNvPr>
            <p:cNvSpPr/>
            <p:nvPr/>
          </p:nvSpPr>
          <p:spPr>
            <a:xfrm>
              <a:off x="6739400" y="809775"/>
              <a:ext cx="1243500" cy="1531975"/>
            </a:xfrm>
            <a:custGeom>
              <a:avLst/>
              <a:gdLst/>
              <a:ahLst/>
              <a:cxnLst/>
              <a:rect l="l" t="t" r="r" b="b"/>
              <a:pathLst>
                <a:path w="49740" h="61279" extrusionOk="0">
                  <a:moveTo>
                    <a:pt x="23866" y="0"/>
                  </a:moveTo>
                  <a:lnTo>
                    <a:pt x="23078" y="79"/>
                  </a:lnTo>
                  <a:lnTo>
                    <a:pt x="22921" y="118"/>
                  </a:lnTo>
                  <a:lnTo>
                    <a:pt x="22802" y="237"/>
                  </a:lnTo>
                  <a:lnTo>
                    <a:pt x="22763" y="355"/>
                  </a:lnTo>
                  <a:lnTo>
                    <a:pt x="22724" y="512"/>
                  </a:lnTo>
                  <a:lnTo>
                    <a:pt x="22763" y="630"/>
                  </a:lnTo>
                  <a:lnTo>
                    <a:pt x="22881" y="748"/>
                  </a:lnTo>
                  <a:lnTo>
                    <a:pt x="22960" y="788"/>
                  </a:lnTo>
                  <a:lnTo>
                    <a:pt x="23118" y="827"/>
                  </a:lnTo>
                  <a:lnTo>
                    <a:pt x="23157" y="827"/>
                  </a:lnTo>
                  <a:lnTo>
                    <a:pt x="23748" y="748"/>
                  </a:lnTo>
                  <a:lnTo>
                    <a:pt x="24614" y="748"/>
                  </a:lnTo>
                  <a:lnTo>
                    <a:pt x="24772" y="709"/>
                  </a:lnTo>
                  <a:lnTo>
                    <a:pt x="24890" y="630"/>
                  </a:lnTo>
                  <a:lnTo>
                    <a:pt x="24968" y="512"/>
                  </a:lnTo>
                  <a:lnTo>
                    <a:pt x="25008" y="394"/>
                  </a:lnTo>
                  <a:lnTo>
                    <a:pt x="24968" y="237"/>
                  </a:lnTo>
                  <a:lnTo>
                    <a:pt x="24890" y="118"/>
                  </a:lnTo>
                  <a:lnTo>
                    <a:pt x="24772" y="40"/>
                  </a:lnTo>
                  <a:lnTo>
                    <a:pt x="24653" y="0"/>
                  </a:lnTo>
                  <a:close/>
                  <a:moveTo>
                    <a:pt x="26071" y="158"/>
                  </a:moveTo>
                  <a:lnTo>
                    <a:pt x="25914" y="237"/>
                  </a:lnTo>
                  <a:lnTo>
                    <a:pt x="25835" y="315"/>
                  </a:lnTo>
                  <a:lnTo>
                    <a:pt x="25756" y="473"/>
                  </a:lnTo>
                  <a:lnTo>
                    <a:pt x="25756" y="630"/>
                  </a:lnTo>
                  <a:lnTo>
                    <a:pt x="25835" y="748"/>
                  </a:lnTo>
                  <a:lnTo>
                    <a:pt x="25914" y="867"/>
                  </a:lnTo>
                  <a:lnTo>
                    <a:pt x="26071" y="906"/>
                  </a:lnTo>
                  <a:lnTo>
                    <a:pt x="26780" y="1064"/>
                  </a:lnTo>
                  <a:lnTo>
                    <a:pt x="27489" y="1300"/>
                  </a:lnTo>
                  <a:lnTo>
                    <a:pt x="27725" y="1300"/>
                  </a:lnTo>
                  <a:lnTo>
                    <a:pt x="27804" y="1260"/>
                  </a:lnTo>
                  <a:lnTo>
                    <a:pt x="27883" y="1182"/>
                  </a:lnTo>
                  <a:lnTo>
                    <a:pt x="27961" y="1064"/>
                  </a:lnTo>
                  <a:lnTo>
                    <a:pt x="28001" y="906"/>
                  </a:lnTo>
                  <a:lnTo>
                    <a:pt x="27961" y="788"/>
                  </a:lnTo>
                  <a:lnTo>
                    <a:pt x="27843" y="670"/>
                  </a:lnTo>
                  <a:lnTo>
                    <a:pt x="27725" y="591"/>
                  </a:lnTo>
                  <a:lnTo>
                    <a:pt x="26977" y="355"/>
                  </a:lnTo>
                  <a:lnTo>
                    <a:pt x="26229" y="158"/>
                  </a:lnTo>
                  <a:close/>
                  <a:moveTo>
                    <a:pt x="21503" y="394"/>
                  </a:moveTo>
                  <a:lnTo>
                    <a:pt x="20755" y="670"/>
                  </a:lnTo>
                  <a:lnTo>
                    <a:pt x="20046" y="985"/>
                  </a:lnTo>
                  <a:lnTo>
                    <a:pt x="19928" y="1064"/>
                  </a:lnTo>
                  <a:lnTo>
                    <a:pt x="19849" y="1221"/>
                  </a:lnTo>
                  <a:lnTo>
                    <a:pt x="19849" y="1339"/>
                  </a:lnTo>
                  <a:lnTo>
                    <a:pt x="19888" y="1497"/>
                  </a:lnTo>
                  <a:lnTo>
                    <a:pt x="19928" y="1576"/>
                  </a:lnTo>
                  <a:lnTo>
                    <a:pt x="20006" y="1654"/>
                  </a:lnTo>
                  <a:lnTo>
                    <a:pt x="20125" y="1694"/>
                  </a:lnTo>
                  <a:lnTo>
                    <a:pt x="20203" y="1694"/>
                  </a:lnTo>
                  <a:lnTo>
                    <a:pt x="20400" y="1654"/>
                  </a:lnTo>
                  <a:lnTo>
                    <a:pt x="21070" y="1379"/>
                  </a:lnTo>
                  <a:lnTo>
                    <a:pt x="21739" y="1142"/>
                  </a:lnTo>
                  <a:lnTo>
                    <a:pt x="21857" y="1064"/>
                  </a:lnTo>
                  <a:lnTo>
                    <a:pt x="21975" y="945"/>
                  </a:lnTo>
                  <a:lnTo>
                    <a:pt x="22015" y="827"/>
                  </a:lnTo>
                  <a:lnTo>
                    <a:pt x="21975" y="670"/>
                  </a:lnTo>
                  <a:lnTo>
                    <a:pt x="21936" y="512"/>
                  </a:lnTo>
                  <a:lnTo>
                    <a:pt x="21818" y="433"/>
                  </a:lnTo>
                  <a:lnTo>
                    <a:pt x="21660" y="394"/>
                  </a:lnTo>
                  <a:close/>
                  <a:moveTo>
                    <a:pt x="29025" y="1182"/>
                  </a:moveTo>
                  <a:lnTo>
                    <a:pt x="28867" y="1221"/>
                  </a:lnTo>
                  <a:lnTo>
                    <a:pt x="28749" y="1260"/>
                  </a:lnTo>
                  <a:lnTo>
                    <a:pt x="28631" y="1379"/>
                  </a:lnTo>
                  <a:lnTo>
                    <a:pt x="28592" y="1536"/>
                  </a:lnTo>
                  <a:lnTo>
                    <a:pt x="28631" y="1694"/>
                  </a:lnTo>
                  <a:lnTo>
                    <a:pt x="28670" y="1812"/>
                  </a:lnTo>
                  <a:lnTo>
                    <a:pt x="28789" y="1891"/>
                  </a:lnTo>
                  <a:lnTo>
                    <a:pt x="29419" y="2284"/>
                  </a:lnTo>
                  <a:lnTo>
                    <a:pt x="30009" y="2718"/>
                  </a:lnTo>
                  <a:lnTo>
                    <a:pt x="30127" y="2796"/>
                  </a:lnTo>
                  <a:lnTo>
                    <a:pt x="30246" y="2796"/>
                  </a:lnTo>
                  <a:lnTo>
                    <a:pt x="30403" y="2757"/>
                  </a:lnTo>
                  <a:lnTo>
                    <a:pt x="30521" y="2678"/>
                  </a:lnTo>
                  <a:lnTo>
                    <a:pt x="30600" y="2521"/>
                  </a:lnTo>
                  <a:lnTo>
                    <a:pt x="30600" y="2363"/>
                  </a:lnTo>
                  <a:lnTo>
                    <a:pt x="30561" y="2245"/>
                  </a:lnTo>
                  <a:lnTo>
                    <a:pt x="30482" y="2127"/>
                  </a:lnTo>
                  <a:lnTo>
                    <a:pt x="29852" y="1654"/>
                  </a:lnTo>
                  <a:lnTo>
                    <a:pt x="29182" y="1260"/>
                  </a:lnTo>
                  <a:lnTo>
                    <a:pt x="29025" y="1182"/>
                  </a:lnTo>
                  <a:close/>
                  <a:moveTo>
                    <a:pt x="18825" y="1733"/>
                  </a:moveTo>
                  <a:lnTo>
                    <a:pt x="18707" y="1812"/>
                  </a:lnTo>
                  <a:lnTo>
                    <a:pt x="18077" y="2284"/>
                  </a:lnTo>
                  <a:lnTo>
                    <a:pt x="17486" y="2796"/>
                  </a:lnTo>
                  <a:lnTo>
                    <a:pt x="17407" y="2954"/>
                  </a:lnTo>
                  <a:lnTo>
                    <a:pt x="17368" y="3072"/>
                  </a:lnTo>
                  <a:lnTo>
                    <a:pt x="17407" y="3230"/>
                  </a:lnTo>
                  <a:lnTo>
                    <a:pt x="17486" y="3348"/>
                  </a:lnTo>
                  <a:lnTo>
                    <a:pt x="17604" y="3426"/>
                  </a:lnTo>
                  <a:lnTo>
                    <a:pt x="17762" y="3466"/>
                  </a:lnTo>
                  <a:lnTo>
                    <a:pt x="17880" y="3426"/>
                  </a:lnTo>
                  <a:lnTo>
                    <a:pt x="18037" y="3348"/>
                  </a:lnTo>
                  <a:lnTo>
                    <a:pt x="18549" y="2875"/>
                  </a:lnTo>
                  <a:lnTo>
                    <a:pt x="19140" y="2403"/>
                  </a:lnTo>
                  <a:lnTo>
                    <a:pt x="19258" y="2324"/>
                  </a:lnTo>
                  <a:lnTo>
                    <a:pt x="19298" y="2166"/>
                  </a:lnTo>
                  <a:lnTo>
                    <a:pt x="19298" y="2009"/>
                  </a:lnTo>
                  <a:lnTo>
                    <a:pt x="19219" y="1891"/>
                  </a:lnTo>
                  <a:lnTo>
                    <a:pt x="19101" y="1772"/>
                  </a:lnTo>
                  <a:lnTo>
                    <a:pt x="18982" y="1733"/>
                  </a:lnTo>
                  <a:close/>
                  <a:moveTo>
                    <a:pt x="31348" y="3072"/>
                  </a:moveTo>
                  <a:lnTo>
                    <a:pt x="31230" y="3111"/>
                  </a:lnTo>
                  <a:lnTo>
                    <a:pt x="31073" y="3190"/>
                  </a:lnTo>
                  <a:lnTo>
                    <a:pt x="30994" y="3308"/>
                  </a:lnTo>
                  <a:lnTo>
                    <a:pt x="30954" y="3426"/>
                  </a:lnTo>
                  <a:lnTo>
                    <a:pt x="30994" y="3584"/>
                  </a:lnTo>
                  <a:lnTo>
                    <a:pt x="31073" y="3702"/>
                  </a:lnTo>
                  <a:lnTo>
                    <a:pt x="31545" y="4293"/>
                  </a:lnTo>
                  <a:lnTo>
                    <a:pt x="31939" y="4884"/>
                  </a:lnTo>
                  <a:lnTo>
                    <a:pt x="32018" y="4962"/>
                  </a:lnTo>
                  <a:lnTo>
                    <a:pt x="32097" y="5002"/>
                  </a:lnTo>
                  <a:lnTo>
                    <a:pt x="32254" y="5041"/>
                  </a:lnTo>
                  <a:lnTo>
                    <a:pt x="32372" y="5041"/>
                  </a:lnTo>
                  <a:lnTo>
                    <a:pt x="32490" y="5002"/>
                  </a:lnTo>
                  <a:lnTo>
                    <a:pt x="32569" y="4884"/>
                  </a:lnTo>
                  <a:lnTo>
                    <a:pt x="32648" y="4726"/>
                  </a:lnTo>
                  <a:lnTo>
                    <a:pt x="32648" y="4608"/>
                  </a:lnTo>
                  <a:lnTo>
                    <a:pt x="32609" y="4450"/>
                  </a:lnTo>
                  <a:lnTo>
                    <a:pt x="32136" y="3820"/>
                  </a:lnTo>
                  <a:lnTo>
                    <a:pt x="31624" y="3190"/>
                  </a:lnTo>
                  <a:lnTo>
                    <a:pt x="31506" y="3111"/>
                  </a:lnTo>
                  <a:lnTo>
                    <a:pt x="31348" y="3072"/>
                  </a:lnTo>
                  <a:close/>
                  <a:moveTo>
                    <a:pt x="16698" y="3860"/>
                  </a:moveTo>
                  <a:lnTo>
                    <a:pt x="16580" y="3899"/>
                  </a:lnTo>
                  <a:lnTo>
                    <a:pt x="16462" y="4017"/>
                  </a:lnTo>
                  <a:lnTo>
                    <a:pt x="16029" y="4647"/>
                  </a:lnTo>
                  <a:lnTo>
                    <a:pt x="15635" y="5356"/>
                  </a:lnTo>
                  <a:lnTo>
                    <a:pt x="15596" y="5514"/>
                  </a:lnTo>
                  <a:lnTo>
                    <a:pt x="15596" y="5632"/>
                  </a:lnTo>
                  <a:lnTo>
                    <a:pt x="15674" y="5750"/>
                  </a:lnTo>
                  <a:lnTo>
                    <a:pt x="15793" y="5868"/>
                  </a:lnTo>
                  <a:lnTo>
                    <a:pt x="15950" y="5907"/>
                  </a:lnTo>
                  <a:lnTo>
                    <a:pt x="16068" y="5907"/>
                  </a:lnTo>
                  <a:lnTo>
                    <a:pt x="16147" y="5868"/>
                  </a:lnTo>
                  <a:lnTo>
                    <a:pt x="16226" y="5789"/>
                  </a:lnTo>
                  <a:lnTo>
                    <a:pt x="16305" y="5711"/>
                  </a:lnTo>
                  <a:lnTo>
                    <a:pt x="16659" y="5041"/>
                  </a:lnTo>
                  <a:lnTo>
                    <a:pt x="17053" y="4450"/>
                  </a:lnTo>
                  <a:lnTo>
                    <a:pt x="17132" y="4332"/>
                  </a:lnTo>
                  <a:lnTo>
                    <a:pt x="17132" y="4175"/>
                  </a:lnTo>
                  <a:lnTo>
                    <a:pt x="17092" y="4017"/>
                  </a:lnTo>
                  <a:lnTo>
                    <a:pt x="16974" y="3938"/>
                  </a:lnTo>
                  <a:lnTo>
                    <a:pt x="16856" y="3860"/>
                  </a:lnTo>
                  <a:close/>
                  <a:moveTo>
                    <a:pt x="32845" y="5632"/>
                  </a:moveTo>
                  <a:lnTo>
                    <a:pt x="32727" y="5750"/>
                  </a:lnTo>
                  <a:lnTo>
                    <a:pt x="32648" y="5868"/>
                  </a:lnTo>
                  <a:lnTo>
                    <a:pt x="32609" y="5986"/>
                  </a:lnTo>
                  <a:lnTo>
                    <a:pt x="32648" y="6144"/>
                  </a:lnTo>
                  <a:lnTo>
                    <a:pt x="32924" y="6813"/>
                  </a:lnTo>
                  <a:lnTo>
                    <a:pt x="33120" y="7522"/>
                  </a:lnTo>
                  <a:lnTo>
                    <a:pt x="33160" y="7640"/>
                  </a:lnTo>
                  <a:lnTo>
                    <a:pt x="33278" y="7719"/>
                  </a:lnTo>
                  <a:lnTo>
                    <a:pt x="33357" y="7798"/>
                  </a:lnTo>
                  <a:lnTo>
                    <a:pt x="33593" y="7798"/>
                  </a:lnTo>
                  <a:lnTo>
                    <a:pt x="33711" y="7719"/>
                  </a:lnTo>
                  <a:lnTo>
                    <a:pt x="33829" y="7640"/>
                  </a:lnTo>
                  <a:lnTo>
                    <a:pt x="33869" y="7483"/>
                  </a:lnTo>
                  <a:lnTo>
                    <a:pt x="33869" y="7325"/>
                  </a:lnTo>
                  <a:lnTo>
                    <a:pt x="33632" y="6577"/>
                  </a:lnTo>
                  <a:lnTo>
                    <a:pt x="33357" y="5829"/>
                  </a:lnTo>
                  <a:lnTo>
                    <a:pt x="33239" y="5711"/>
                  </a:lnTo>
                  <a:lnTo>
                    <a:pt x="33120" y="5632"/>
                  </a:lnTo>
                  <a:close/>
                  <a:moveTo>
                    <a:pt x="15359" y="6538"/>
                  </a:moveTo>
                  <a:lnTo>
                    <a:pt x="15202" y="6577"/>
                  </a:lnTo>
                  <a:lnTo>
                    <a:pt x="15084" y="6695"/>
                  </a:lnTo>
                  <a:lnTo>
                    <a:pt x="15044" y="6813"/>
                  </a:lnTo>
                  <a:lnTo>
                    <a:pt x="14808" y="7562"/>
                  </a:lnTo>
                  <a:lnTo>
                    <a:pt x="14651" y="8349"/>
                  </a:lnTo>
                  <a:lnTo>
                    <a:pt x="14690" y="8507"/>
                  </a:lnTo>
                  <a:lnTo>
                    <a:pt x="14729" y="8625"/>
                  </a:lnTo>
                  <a:lnTo>
                    <a:pt x="14847" y="8743"/>
                  </a:lnTo>
                  <a:lnTo>
                    <a:pt x="15005" y="8782"/>
                  </a:lnTo>
                  <a:lnTo>
                    <a:pt x="15044" y="8782"/>
                  </a:lnTo>
                  <a:lnTo>
                    <a:pt x="15162" y="8743"/>
                  </a:lnTo>
                  <a:lnTo>
                    <a:pt x="15281" y="8704"/>
                  </a:lnTo>
                  <a:lnTo>
                    <a:pt x="15359" y="8585"/>
                  </a:lnTo>
                  <a:lnTo>
                    <a:pt x="15438" y="8467"/>
                  </a:lnTo>
                  <a:lnTo>
                    <a:pt x="15556" y="7758"/>
                  </a:lnTo>
                  <a:lnTo>
                    <a:pt x="15753" y="7050"/>
                  </a:lnTo>
                  <a:lnTo>
                    <a:pt x="15753" y="6892"/>
                  </a:lnTo>
                  <a:lnTo>
                    <a:pt x="15714" y="6735"/>
                  </a:lnTo>
                  <a:lnTo>
                    <a:pt x="15635" y="6656"/>
                  </a:lnTo>
                  <a:lnTo>
                    <a:pt x="15517" y="6577"/>
                  </a:lnTo>
                  <a:lnTo>
                    <a:pt x="15359" y="6538"/>
                  </a:lnTo>
                  <a:close/>
                  <a:moveTo>
                    <a:pt x="33711" y="8546"/>
                  </a:moveTo>
                  <a:lnTo>
                    <a:pt x="33554" y="8585"/>
                  </a:lnTo>
                  <a:lnTo>
                    <a:pt x="33475" y="8704"/>
                  </a:lnTo>
                  <a:lnTo>
                    <a:pt x="33396" y="8822"/>
                  </a:lnTo>
                  <a:lnTo>
                    <a:pt x="33357" y="8979"/>
                  </a:lnTo>
                  <a:lnTo>
                    <a:pt x="33396" y="9806"/>
                  </a:lnTo>
                  <a:lnTo>
                    <a:pt x="33396" y="10436"/>
                  </a:lnTo>
                  <a:lnTo>
                    <a:pt x="33396" y="10555"/>
                  </a:lnTo>
                  <a:lnTo>
                    <a:pt x="33475" y="10712"/>
                  </a:lnTo>
                  <a:lnTo>
                    <a:pt x="33593" y="10791"/>
                  </a:lnTo>
                  <a:lnTo>
                    <a:pt x="33751" y="10830"/>
                  </a:lnTo>
                  <a:lnTo>
                    <a:pt x="33908" y="10791"/>
                  </a:lnTo>
                  <a:lnTo>
                    <a:pt x="34026" y="10712"/>
                  </a:lnTo>
                  <a:lnTo>
                    <a:pt x="34105" y="10594"/>
                  </a:lnTo>
                  <a:lnTo>
                    <a:pt x="34144" y="10476"/>
                  </a:lnTo>
                  <a:lnTo>
                    <a:pt x="34184" y="9806"/>
                  </a:lnTo>
                  <a:lnTo>
                    <a:pt x="34144" y="8901"/>
                  </a:lnTo>
                  <a:lnTo>
                    <a:pt x="34105" y="8743"/>
                  </a:lnTo>
                  <a:lnTo>
                    <a:pt x="33987" y="8625"/>
                  </a:lnTo>
                  <a:lnTo>
                    <a:pt x="33869" y="8585"/>
                  </a:lnTo>
                  <a:lnTo>
                    <a:pt x="33711" y="8546"/>
                  </a:lnTo>
                  <a:close/>
                  <a:moveTo>
                    <a:pt x="14926" y="9531"/>
                  </a:moveTo>
                  <a:lnTo>
                    <a:pt x="14808" y="9570"/>
                  </a:lnTo>
                  <a:lnTo>
                    <a:pt x="14690" y="9649"/>
                  </a:lnTo>
                  <a:lnTo>
                    <a:pt x="14611" y="9767"/>
                  </a:lnTo>
                  <a:lnTo>
                    <a:pt x="14572" y="9924"/>
                  </a:lnTo>
                  <a:lnTo>
                    <a:pt x="14611" y="10712"/>
                  </a:lnTo>
                  <a:lnTo>
                    <a:pt x="14729" y="11500"/>
                  </a:lnTo>
                  <a:lnTo>
                    <a:pt x="14769" y="11618"/>
                  </a:lnTo>
                  <a:lnTo>
                    <a:pt x="14847" y="11736"/>
                  </a:lnTo>
                  <a:lnTo>
                    <a:pt x="14966" y="11775"/>
                  </a:lnTo>
                  <a:lnTo>
                    <a:pt x="15084" y="11815"/>
                  </a:lnTo>
                  <a:lnTo>
                    <a:pt x="15162" y="11815"/>
                  </a:lnTo>
                  <a:lnTo>
                    <a:pt x="15281" y="11736"/>
                  </a:lnTo>
                  <a:lnTo>
                    <a:pt x="15399" y="11657"/>
                  </a:lnTo>
                  <a:lnTo>
                    <a:pt x="15478" y="11500"/>
                  </a:lnTo>
                  <a:lnTo>
                    <a:pt x="15478" y="11382"/>
                  </a:lnTo>
                  <a:lnTo>
                    <a:pt x="15359" y="10633"/>
                  </a:lnTo>
                  <a:lnTo>
                    <a:pt x="15320" y="9924"/>
                  </a:lnTo>
                  <a:lnTo>
                    <a:pt x="15281" y="9767"/>
                  </a:lnTo>
                  <a:lnTo>
                    <a:pt x="15202" y="9649"/>
                  </a:lnTo>
                  <a:lnTo>
                    <a:pt x="15084" y="9570"/>
                  </a:lnTo>
                  <a:lnTo>
                    <a:pt x="14966" y="9531"/>
                  </a:lnTo>
                  <a:close/>
                  <a:moveTo>
                    <a:pt x="33475" y="11578"/>
                  </a:moveTo>
                  <a:lnTo>
                    <a:pt x="33357" y="11618"/>
                  </a:lnTo>
                  <a:lnTo>
                    <a:pt x="33239" y="11736"/>
                  </a:lnTo>
                  <a:lnTo>
                    <a:pt x="33160" y="11854"/>
                  </a:lnTo>
                  <a:lnTo>
                    <a:pt x="32963" y="12563"/>
                  </a:lnTo>
                  <a:lnTo>
                    <a:pt x="32727" y="13232"/>
                  </a:lnTo>
                  <a:lnTo>
                    <a:pt x="32687" y="13390"/>
                  </a:lnTo>
                  <a:lnTo>
                    <a:pt x="32727" y="13548"/>
                  </a:lnTo>
                  <a:lnTo>
                    <a:pt x="32805" y="13666"/>
                  </a:lnTo>
                  <a:lnTo>
                    <a:pt x="32924" y="13744"/>
                  </a:lnTo>
                  <a:lnTo>
                    <a:pt x="33081" y="13784"/>
                  </a:lnTo>
                  <a:lnTo>
                    <a:pt x="33199" y="13744"/>
                  </a:lnTo>
                  <a:lnTo>
                    <a:pt x="33278" y="13705"/>
                  </a:lnTo>
                  <a:lnTo>
                    <a:pt x="33357" y="13626"/>
                  </a:lnTo>
                  <a:lnTo>
                    <a:pt x="33436" y="13548"/>
                  </a:lnTo>
                  <a:lnTo>
                    <a:pt x="33711" y="12799"/>
                  </a:lnTo>
                  <a:lnTo>
                    <a:pt x="33908" y="12051"/>
                  </a:lnTo>
                  <a:lnTo>
                    <a:pt x="33908" y="11894"/>
                  </a:lnTo>
                  <a:lnTo>
                    <a:pt x="33869" y="11736"/>
                  </a:lnTo>
                  <a:lnTo>
                    <a:pt x="33751" y="11657"/>
                  </a:lnTo>
                  <a:lnTo>
                    <a:pt x="33632" y="11578"/>
                  </a:lnTo>
                  <a:close/>
                  <a:moveTo>
                    <a:pt x="15359" y="12524"/>
                  </a:moveTo>
                  <a:lnTo>
                    <a:pt x="15241" y="12602"/>
                  </a:lnTo>
                  <a:lnTo>
                    <a:pt x="15123" y="12721"/>
                  </a:lnTo>
                  <a:lnTo>
                    <a:pt x="15084" y="12878"/>
                  </a:lnTo>
                  <a:lnTo>
                    <a:pt x="15123" y="13036"/>
                  </a:lnTo>
                  <a:lnTo>
                    <a:pt x="15399" y="13744"/>
                  </a:lnTo>
                  <a:lnTo>
                    <a:pt x="15753" y="14453"/>
                  </a:lnTo>
                  <a:lnTo>
                    <a:pt x="15832" y="14532"/>
                  </a:lnTo>
                  <a:lnTo>
                    <a:pt x="15911" y="14611"/>
                  </a:lnTo>
                  <a:lnTo>
                    <a:pt x="15989" y="14650"/>
                  </a:lnTo>
                  <a:lnTo>
                    <a:pt x="16186" y="14650"/>
                  </a:lnTo>
                  <a:lnTo>
                    <a:pt x="16265" y="14611"/>
                  </a:lnTo>
                  <a:lnTo>
                    <a:pt x="16383" y="14532"/>
                  </a:lnTo>
                  <a:lnTo>
                    <a:pt x="16462" y="14375"/>
                  </a:lnTo>
                  <a:lnTo>
                    <a:pt x="16462" y="14256"/>
                  </a:lnTo>
                  <a:lnTo>
                    <a:pt x="16423" y="14099"/>
                  </a:lnTo>
                  <a:lnTo>
                    <a:pt x="16108" y="13469"/>
                  </a:lnTo>
                  <a:lnTo>
                    <a:pt x="15832" y="12760"/>
                  </a:lnTo>
                  <a:lnTo>
                    <a:pt x="15753" y="12642"/>
                  </a:lnTo>
                  <a:lnTo>
                    <a:pt x="15635" y="12563"/>
                  </a:lnTo>
                  <a:lnTo>
                    <a:pt x="15517" y="12524"/>
                  </a:lnTo>
                  <a:close/>
                  <a:moveTo>
                    <a:pt x="32293" y="14375"/>
                  </a:moveTo>
                  <a:lnTo>
                    <a:pt x="32175" y="14414"/>
                  </a:lnTo>
                  <a:lnTo>
                    <a:pt x="32057" y="14532"/>
                  </a:lnTo>
                  <a:lnTo>
                    <a:pt x="31545" y="15280"/>
                  </a:lnTo>
                  <a:lnTo>
                    <a:pt x="31506" y="15359"/>
                  </a:lnTo>
                  <a:lnTo>
                    <a:pt x="31466" y="15477"/>
                  </a:lnTo>
                  <a:lnTo>
                    <a:pt x="31506" y="15556"/>
                  </a:lnTo>
                  <a:lnTo>
                    <a:pt x="31506" y="15674"/>
                  </a:lnTo>
                  <a:lnTo>
                    <a:pt x="31585" y="15753"/>
                  </a:lnTo>
                  <a:lnTo>
                    <a:pt x="31663" y="15832"/>
                  </a:lnTo>
                  <a:lnTo>
                    <a:pt x="31742" y="15871"/>
                  </a:lnTo>
                  <a:lnTo>
                    <a:pt x="31900" y="15871"/>
                  </a:lnTo>
                  <a:lnTo>
                    <a:pt x="32490" y="15832"/>
                  </a:lnTo>
                  <a:lnTo>
                    <a:pt x="32609" y="15792"/>
                  </a:lnTo>
                  <a:lnTo>
                    <a:pt x="32727" y="15714"/>
                  </a:lnTo>
                  <a:lnTo>
                    <a:pt x="32805" y="15595"/>
                  </a:lnTo>
                  <a:lnTo>
                    <a:pt x="32845" y="15438"/>
                  </a:lnTo>
                  <a:lnTo>
                    <a:pt x="32805" y="15320"/>
                  </a:lnTo>
                  <a:lnTo>
                    <a:pt x="32766" y="15241"/>
                  </a:lnTo>
                  <a:lnTo>
                    <a:pt x="32687" y="15162"/>
                  </a:lnTo>
                  <a:lnTo>
                    <a:pt x="32609" y="15123"/>
                  </a:lnTo>
                  <a:lnTo>
                    <a:pt x="32687" y="14926"/>
                  </a:lnTo>
                  <a:lnTo>
                    <a:pt x="32766" y="14808"/>
                  </a:lnTo>
                  <a:lnTo>
                    <a:pt x="32766" y="14650"/>
                  </a:lnTo>
                  <a:lnTo>
                    <a:pt x="32687" y="14532"/>
                  </a:lnTo>
                  <a:lnTo>
                    <a:pt x="32569" y="14414"/>
                  </a:lnTo>
                  <a:lnTo>
                    <a:pt x="32451" y="14375"/>
                  </a:lnTo>
                  <a:close/>
                  <a:moveTo>
                    <a:pt x="33987" y="15005"/>
                  </a:moveTo>
                  <a:lnTo>
                    <a:pt x="33829" y="15044"/>
                  </a:lnTo>
                  <a:lnTo>
                    <a:pt x="33711" y="15123"/>
                  </a:lnTo>
                  <a:lnTo>
                    <a:pt x="33632" y="15241"/>
                  </a:lnTo>
                  <a:lnTo>
                    <a:pt x="33593" y="15398"/>
                  </a:lnTo>
                  <a:lnTo>
                    <a:pt x="33632" y="15517"/>
                  </a:lnTo>
                  <a:lnTo>
                    <a:pt x="33711" y="15635"/>
                  </a:lnTo>
                  <a:lnTo>
                    <a:pt x="33829" y="15753"/>
                  </a:lnTo>
                  <a:lnTo>
                    <a:pt x="33987" y="15753"/>
                  </a:lnTo>
                  <a:lnTo>
                    <a:pt x="34302" y="15792"/>
                  </a:lnTo>
                  <a:lnTo>
                    <a:pt x="34617" y="15871"/>
                  </a:lnTo>
                  <a:lnTo>
                    <a:pt x="34932" y="15989"/>
                  </a:lnTo>
                  <a:lnTo>
                    <a:pt x="35247" y="16107"/>
                  </a:lnTo>
                  <a:lnTo>
                    <a:pt x="35326" y="16147"/>
                  </a:lnTo>
                  <a:lnTo>
                    <a:pt x="35444" y="16186"/>
                  </a:lnTo>
                  <a:lnTo>
                    <a:pt x="35523" y="16147"/>
                  </a:lnTo>
                  <a:lnTo>
                    <a:pt x="35602" y="16107"/>
                  </a:lnTo>
                  <a:lnTo>
                    <a:pt x="35680" y="16068"/>
                  </a:lnTo>
                  <a:lnTo>
                    <a:pt x="35759" y="15989"/>
                  </a:lnTo>
                  <a:lnTo>
                    <a:pt x="35798" y="15832"/>
                  </a:lnTo>
                  <a:lnTo>
                    <a:pt x="35798" y="15674"/>
                  </a:lnTo>
                  <a:lnTo>
                    <a:pt x="35720" y="15556"/>
                  </a:lnTo>
                  <a:lnTo>
                    <a:pt x="35602" y="15477"/>
                  </a:lnTo>
                  <a:lnTo>
                    <a:pt x="35247" y="15280"/>
                  </a:lnTo>
                  <a:lnTo>
                    <a:pt x="34814" y="15123"/>
                  </a:lnTo>
                  <a:lnTo>
                    <a:pt x="34420" y="15044"/>
                  </a:lnTo>
                  <a:lnTo>
                    <a:pt x="33987" y="15005"/>
                  </a:lnTo>
                  <a:close/>
                  <a:moveTo>
                    <a:pt x="16974" y="15162"/>
                  </a:moveTo>
                  <a:lnTo>
                    <a:pt x="16816" y="15202"/>
                  </a:lnTo>
                  <a:lnTo>
                    <a:pt x="16698" y="15241"/>
                  </a:lnTo>
                  <a:lnTo>
                    <a:pt x="16580" y="15359"/>
                  </a:lnTo>
                  <a:lnTo>
                    <a:pt x="16541" y="15517"/>
                  </a:lnTo>
                  <a:lnTo>
                    <a:pt x="16541" y="15635"/>
                  </a:lnTo>
                  <a:lnTo>
                    <a:pt x="16620" y="15792"/>
                  </a:lnTo>
                  <a:lnTo>
                    <a:pt x="16816" y="16029"/>
                  </a:lnTo>
                  <a:lnTo>
                    <a:pt x="16698" y="16186"/>
                  </a:lnTo>
                  <a:lnTo>
                    <a:pt x="16698" y="16265"/>
                  </a:lnTo>
                  <a:lnTo>
                    <a:pt x="16659" y="16344"/>
                  </a:lnTo>
                  <a:lnTo>
                    <a:pt x="16698" y="16501"/>
                  </a:lnTo>
                  <a:lnTo>
                    <a:pt x="16777" y="16619"/>
                  </a:lnTo>
                  <a:lnTo>
                    <a:pt x="16895" y="16698"/>
                  </a:lnTo>
                  <a:lnTo>
                    <a:pt x="17053" y="16737"/>
                  </a:lnTo>
                  <a:lnTo>
                    <a:pt x="17092" y="16698"/>
                  </a:lnTo>
                  <a:lnTo>
                    <a:pt x="17604" y="16698"/>
                  </a:lnTo>
                  <a:lnTo>
                    <a:pt x="17722" y="16659"/>
                  </a:lnTo>
                  <a:lnTo>
                    <a:pt x="17801" y="16619"/>
                  </a:lnTo>
                  <a:lnTo>
                    <a:pt x="17880" y="16541"/>
                  </a:lnTo>
                  <a:lnTo>
                    <a:pt x="17919" y="16462"/>
                  </a:lnTo>
                  <a:lnTo>
                    <a:pt x="17959" y="16344"/>
                  </a:lnTo>
                  <a:lnTo>
                    <a:pt x="17959" y="16226"/>
                  </a:lnTo>
                  <a:lnTo>
                    <a:pt x="17919" y="16147"/>
                  </a:lnTo>
                  <a:lnTo>
                    <a:pt x="17840" y="16029"/>
                  </a:lnTo>
                  <a:lnTo>
                    <a:pt x="17525" y="15674"/>
                  </a:lnTo>
                  <a:lnTo>
                    <a:pt x="17210" y="15320"/>
                  </a:lnTo>
                  <a:lnTo>
                    <a:pt x="17132" y="15241"/>
                  </a:lnTo>
                  <a:lnTo>
                    <a:pt x="16974" y="15162"/>
                  </a:lnTo>
                  <a:close/>
                  <a:moveTo>
                    <a:pt x="15517" y="16029"/>
                  </a:moveTo>
                  <a:lnTo>
                    <a:pt x="13981" y="16147"/>
                  </a:lnTo>
                  <a:lnTo>
                    <a:pt x="13863" y="16186"/>
                  </a:lnTo>
                  <a:lnTo>
                    <a:pt x="13745" y="16265"/>
                  </a:lnTo>
                  <a:lnTo>
                    <a:pt x="13666" y="16383"/>
                  </a:lnTo>
                  <a:lnTo>
                    <a:pt x="13627" y="16541"/>
                  </a:lnTo>
                  <a:lnTo>
                    <a:pt x="13666" y="16659"/>
                  </a:lnTo>
                  <a:lnTo>
                    <a:pt x="13745" y="16777"/>
                  </a:lnTo>
                  <a:lnTo>
                    <a:pt x="13863" y="16856"/>
                  </a:lnTo>
                  <a:lnTo>
                    <a:pt x="14020" y="16895"/>
                  </a:lnTo>
                  <a:lnTo>
                    <a:pt x="15556" y="16816"/>
                  </a:lnTo>
                  <a:lnTo>
                    <a:pt x="15714" y="16777"/>
                  </a:lnTo>
                  <a:lnTo>
                    <a:pt x="15832" y="16659"/>
                  </a:lnTo>
                  <a:lnTo>
                    <a:pt x="15911" y="16541"/>
                  </a:lnTo>
                  <a:lnTo>
                    <a:pt x="15911" y="16422"/>
                  </a:lnTo>
                  <a:lnTo>
                    <a:pt x="15871" y="16265"/>
                  </a:lnTo>
                  <a:lnTo>
                    <a:pt x="15793" y="16147"/>
                  </a:lnTo>
                  <a:lnTo>
                    <a:pt x="15674" y="16068"/>
                  </a:lnTo>
                  <a:lnTo>
                    <a:pt x="15517" y="16029"/>
                  </a:lnTo>
                  <a:close/>
                  <a:moveTo>
                    <a:pt x="12406" y="16265"/>
                  </a:moveTo>
                  <a:lnTo>
                    <a:pt x="12012" y="16383"/>
                  </a:lnTo>
                  <a:lnTo>
                    <a:pt x="11618" y="16580"/>
                  </a:lnTo>
                  <a:lnTo>
                    <a:pt x="11264" y="16777"/>
                  </a:lnTo>
                  <a:lnTo>
                    <a:pt x="10909" y="17053"/>
                  </a:lnTo>
                  <a:lnTo>
                    <a:pt x="10830" y="17171"/>
                  </a:lnTo>
                  <a:lnTo>
                    <a:pt x="10791" y="17328"/>
                  </a:lnTo>
                  <a:lnTo>
                    <a:pt x="10830" y="17486"/>
                  </a:lnTo>
                  <a:lnTo>
                    <a:pt x="10909" y="17604"/>
                  </a:lnTo>
                  <a:lnTo>
                    <a:pt x="11027" y="17683"/>
                  </a:lnTo>
                  <a:lnTo>
                    <a:pt x="11185" y="17722"/>
                  </a:lnTo>
                  <a:lnTo>
                    <a:pt x="11303" y="17683"/>
                  </a:lnTo>
                  <a:lnTo>
                    <a:pt x="11421" y="17643"/>
                  </a:lnTo>
                  <a:lnTo>
                    <a:pt x="11697" y="17407"/>
                  </a:lnTo>
                  <a:lnTo>
                    <a:pt x="11973" y="17249"/>
                  </a:lnTo>
                  <a:lnTo>
                    <a:pt x="12288" y="17092"/>
                  </a:lnTo>
                  <a:lnTo>
                    <a:pt x="12603" y="17013"/>
                  </a:lnTo>
                  <a:lnTo>
                    <a:pt x="12721" y="16934"/>
                  </a:lnTo>
                  <a:lnTo>
                    <a:pt x="12839" y="16856"/>
                  </a:lnTo>
                  <a:lnTo>
                    <a:pt x="12878" y="16698"/>
                  </a:lnTo>
                  <a:lnTo>
                    <a:pt x="12878" y="16541"/>
                  </a:lnTo>
                  <a:lnTo>
                    <a:pt x="12800" y="16422"/>
                  </a:lnTo>
                  <a:lnTo>
                    <a:pt x="12721" y="16304"/>
                  </a:lnTo>
                  <a:lnTo>
                    <a:pt x="12563" y="16265"/>
                  </a:lnTo>
                  <a:close/>
                  <a:moveTo>
                    <a:pt x="36586" y="16383"/>
                  </a:moveTo>
                  <a:lnTo>
                    <a:pt x="36468" y="16422"/>
                  </a:lnTo>
                  <a:lnTo>
                    <a:pt x="36310" y="16501"/>
                  </a:lnTo>
                  <a:lnTo>
                    <a:pt x="36232" y="16619"/>
                  </a:lnTo>
                  <a:lnTo>
                    <a:pt x="36192" y="16737"/>
                  </a:lnTo>
                  <a:lnTo>
                    <a:pt x="36232" y="16895"/>
                  </a:lnTo>
                  <a:lnTo>
                    <a:pt x="36310" y="17013"/>
                  </a:lnTo>
                  <a:lnTo>
                    <a:pt x="36744" y="17564"/>
                  </a:lnTo>
                  <a:lnTo>
                    <a:pt x="37137" y="18195"/>
                  </a:lnTo>
                  <a:lnTo>
                    <a:pt x="37177" y="18273"/>
                  </a:lnTo>
                  <a:lnTo>
                    <a:pt x="37256" y="18352"/>
                  </a:lnTo>
                  <a:lnTo>
                    <a:pt x="37374" y="18391"/>
                  </a:lnTo>
                  <a:lnTo>
                    <a:pt x="37571" y="18391"/>
                  </a:lnTo>
                  <a:lnTo>
                    <a:pt x="37649" y="18352"/>
                  </a:lnTo>
                  <a:lnTo>
                    <a:pt x="37768" y="18234"/>
                  </a:lnTo>
                  <a:lnTo>
                    <a:pt x="37807" y="18116"/>
                  </a:lnTo>
                  <a:lnTo>
                    <a:pt x="37846" y="17958"/>
                  </a:lnTo>
                  <a:lnTo>
                    <a:pt x="37807" y="17840"/>
                  </a:lnTo>
                  <a:lnTo>
                    <a:pt x="37571" y="17486"/>
                  </a:lnTo>
                  <a:lnTo>
                    <a:pt x="37374" y="17131"/>
                  </a:lnTo>
                  <a:lnTo>
                    <a:pt x="37137" y="16816"/>
                  </a:lnTo>
                  <a:lnTo>
                    <a:pt x="36862" y="16501"/>
                  </a:lnTo>
                  <a:lnTo>
                    <a:pt x="36744" y="16422"/>
                  </a:lnTo>
                  <a:lnTo>
                    <a:pt x="36586" y="16383"/>
                  </a:lnTo>
                  <a:close/>
                  <a:moveTo>
                    <a:pt x="10161" y="18234"/>
                  </a:moveTo>
                  <a:lnTo>
                    <a:pt x="10043" y="18352"/>
                  </a:lnTo>
                  <a:lnTo>
                    <a:pt x="10003" y="18470"/>
                  </a:lnTo>
                  <a:lnTo>
                    <a:pt x="9885" y="18746"/>
                  </a:lnTo>
                  <a:lnTo>
                    <a:pt x="9846" y="19022"/>
                  </a:lnTo>
                  <a:lnTo>
                    <a:pt x="9807" y="19297"/>
                  </a:lnTo>
                  <a:lnTo>
                    <a:pt x="9807" y="19612"/>
                  </a:lnTo>
                  <a:lnTo>
                    <a:pt x="9807" y="20085"/>
                  </a:lnTo>
                  <a:lnTo>
                    <a:pt x="9807" y="20242"/>
                  </a:lnTo>
                  <a:lnTo>
                    <a:pt x="9885" y="20361"/>
                  </a:lnTo>
                  <a:lnTo>
                    <a:pt x="10043" y="20439"/>
                  </a:lnTo>
                  <a:lnTo>
                    <a:pt x="10161" y="20479"/>
                  </a:lnTo>
                  <a:lnTo>
                    <a:pt x="10319" y="20439"/>
                  </a:lnTo>
                  <a:lnTo>
                    <a:pt x="10437" y="20361"/>
                  </a:lnTo>
                  <a:lnTo>
                    <a:pt x="10515" y="20242"/>
                  </a:lnTo>
                  <a:lnTo>
                    <a:pt x="10555" y="20085"/>
                  </a:lnTo>
                  <a:lnTo>
                    <a:pt x="10555" y="19612"/>
                  </a:lnTo>
                  <a:lnTo>
                    <a:pt x="10594" y="19140"/>
                  </a:lnTo>
                  <a:lnTo>
                    <a:pt x="10712" y="18707"/>
                  </a:lnTo>
                  <a:lnTo>
                    <a:pt x="10712" y="18588"/>
                  </a:lnTo>
                  <a:lnTo>
                    <a:pt x="10673" y="18431"/>
                  </a:lnTo>
                  <a:lnTo>
                    <a:pt x="10594" y="18313"/>
                  </a:lnTo>
                  <a:lnTo>
                    <a:pt x="10476" y="18234"/>
                  </a:lnTo>
                  <a:close/>
                  <a:moveTo>
                    <a:pt x="37925" y="19022"/>
                  </a:moveTo>
                  <a:lnTo>
                    <a:pt x="37807" y="19100"/>
                  </a:lnTo>
                  <a:lnTo>
                    <a:pt x="37728" y="19219"/>
                  </a:lnTo>
                  <a:lnTo>
                    <a:pt x="37689" y="19376"/>
                  </a:lnTo>
                  <a:lnTo>
                    <a:pt x="37689" y="19534"/>
                  </a:lnTo>
                  <a:lnTo>
                    <a:pt x="37886" y="20203"/>
                  </a:lnTo>
                  <a:lnTo>
                    <a:pt x="38043" y="20951"/>
                  </a:lnTo>
                  <a:lnTo>
                    <a:pt x="38083" y="21069"/>
                  </a:lnTo>
                  <a:lnTo>
                    <a:pt x="38161" y="21188"/>
                  </a:lnTo>
                  <a:lnTo>
                    <a:pt x="38279" y="21227"/>
                  </a:lnTo>
                  <a:lnTo>
                    <a:pt x="38398" y="21266"/>
                  </a:lnTo>
                  <a:lnTo>
                    <a:pt x="38476" y="21266"/>
                  </a:lnTo>
                  <a:lnTo>
                    <a:pt x="38595" y="21188"/>
                  </a:lnTo>
                  <a:lnTo>
                    <a:pt x="38713" y="21109"/>
                  </a:lnTo>
                  <a:lnTo>
                    <a:pt x="38791" y="20951"/>
                  </a:lnTo>
                  <a:lnTo>
                    <a:pt x="38791" y="20833"/>
                  </a:lnTo>
                  <a:lnTo>
                    <a:pt x="38634" y="20046"/>
                  </a:lnTo>
                  <a:lnTo>
                    <a:pt x="38437" y="19297"/>
                  </a:lnTo>
                  <a:lnTo>
                    <a:pt x="38358" y="19140"/>
                  </a:lnTo>
                  <a:lnTo>
                    <a:pt x="38240" y="19061"/>
                  </a:lnTo>
                  <a:lnTo>
                    <a:pt x="38083" y="19022"/>
                  </a:lnTo>
                  <a:close/>
                  <a:moveTo>
                    <a:pt x="10200" y="21227"/>
                  </a:moveTo>
                  <a:lnTo>
                    <a:pt x="10043" y="21266"/>
                  </a:lnTo>
                  <a:lnTo>
                    <a:pt x="9925" y="21345"/>
                  </a:lnTo>
                  <a:lnTo>
                    <a:pt x="9846" y="21503"/>
                  </a:lnTo>
                  <a:lnTo>
                    <a:pt x="9846" y="21621"/>
                  </a:lnTo>
                  <a:lnTo>
                    <a:pt x="9885" y="22408"/>
                  </a:lnTo>
                  <a:lnTo>
                    <a:pt x="9964" y="23196"/>
                  </a:lnTo>
                  <a:lnTo>
                    <a:pt x="10003" y="23314"/>
                  </a:lnTo>
                  <a:lnTo>
                    <a:pt x="10082" y="23432"/>
                  </a:lnTo>
                  <a:lnTo>
                    <a:pt x="10200" y="23472"/>
                  </a:lnTo>
                  <a:lnTo>
                    <a:pt x="10358" y="23511"/>
                  </a:lnTo>
                  <a:lnTo>
                    <a:pt x="10397" y="23511"/>
                  </a:lnTo>
                  <a:lnTo>
                    <a:pt x="10515" y="23472"/>
                  </a:lnTo>
                  <a:lnTo>
                    <a:pt x="10634" y="23354"/>
                  </a:lnTo>
                  <a:lnTo>
                    <a:pt x="10712" y="23235"/>
                  </a:lnTo>
                  <a:lnTo>
                    <a:pt x="10712" y="23078"/>
                  </a:lnTo>
                  <a:lnTo>
                    <a:pt x="10634" y="22369"/>
                  </a:lnTo>
                  <a:lnTo>
                    <a:pt x="10594" y="21581"/>
                  </a:lnTo>
                  <a:lnTo>
                    <a:pt x="10555" y="21463"/>
                  </a:lnTo>
                  <a:lnTo>
                    <a:pt x="10476" y="21345"/>
                  </a:lnTo>
                  <a:lnTo>
                    <a:pt x="10319" y="21266"/>
                  </a:lnTo>
                  <a:lnTo>
                    <a:pt x="10200" y="21227"/>
                  </a:lnTo>
                  <a:close/>
                  <a:moveTo>
                    <a:pt x="38555" y="22015"/>
                  </a:moveTo>
                  <a:lnTo>
                    <a:pt x="38398" y="22054"/>
                  </a:lnTo>
                  <a:lnTo>
                    <a:pt x="38279" y="22133"/>
                  </a:lnTo>
                  <a:lnTo>
                    <a:pt x="38201" y="22251"/>
                  </a:lnTo>
                  <a:lnTo>
                    <a:pt x="38201" y="22408"/>
                  </a:lnTo>
                  <a:lnTo>
                    <a:pt x="38201" y="23117"/>
                  </a:lnTo>
                  <a:lnTo>
                    <a:pt x="38201" y="23905"/>
                  </a:lnTo>
                  <a:lnTo>
                    <a:pt x="38201" y="24023"/>
                  </a:lnTo>
                  <a:lnTo>
                    <a:pt x="38279" y="24181"/>
                  </a:lnTo>
                  <a:lnTo>
                    <a:pt x="38398" y="24259"/>
                  </a:lnTo>
                  <a:lnTo>
                    <a:pt x="38555" y="24299"/>
                  </a:lnTo>
                  <a:lnTo>
                    <a:pt x="38713" y="24259"/>
                  </a:lnTo>
                  <a:lnTo>
                    <a:pt x="38831" y="24181"/>
                  </a:lnTo>
                  <a:lnTo>
                    <a:pt x="38910" y="24062"/>
                  </a:lnTo>
                  <a:lnTo>
                    <a:pt x="38949" y="23944"/>
                  </a:lnTo>
                  <a:lnTo>
                    <a:pt x="38949" y="23117"/>
                  </a:lnTo>
                  <a:lnTo>
                    <a:pt x="38949" y="22369"/>
                  </a:lnTo>
                  <a:lnTo>
                    <a:pt x="38910" y="22212"/>
                  </a:lnTo>
                  <a:lnTo>
                    <a:pt x="38831" y="22093"/>
                  </a:lnTo>
                  <a:lnTo>
                    <a:pt x="38713" y="22054"/>
                  </a:lnTo>
                  <a:lnTo>
                    <a:pt x="38555" y="22015"/>
                  </a:lnTo>
                  <a:close/>
                  <a:moveTo>
                    <a:pt x="10515" y="24259"/>
                  </a:moveTo>
                  <a:lnTo>
                    <a:pt x="10358" y="24338"/>
                  </a:lnTo>
                  <a:lnTo>
                    <a:pt x="10279" y="24417"/>
                  </a:lnTo>
                  <a:lnTo>
                    <a:pt x="10240" y="24574"/>
                  </a:lnTo>
                  <a:lnTo>
                    <a:pt x="10240" y="24732"/>
                  </a:lnTo>
                  <a:lnTo>
                    <a:pt x="10437" y="25520"/>
                  </a:lnTo>
                  <a:lnTo>
                    <a:pt x="10673" y="26228"/>
                  </a:lnTo>
                  <a:lnTo>
                    <a:pt x="10752" y="26307"/>
                  </a:lnTo>
                  <a:lnTo>
                    <a:pt x="10830" y="26386"/>
                  </a:lnTo>
                  <a:lnTo>
                    <a:pt x="10909" y="26465"/>
                  </a:lnTo>
                  <a:lnTo>
                    <a:pt x="11027" y="26465"/>
                  </a:lnTo>
                  <a:lnTo>
                    <a:pt x="11185" y="26425"/>
                  </a:lnTo>
                  <a:lnTo>
                    <a:pt x="11303" y="26347"/>
                  </a:lnTo>
                  <a:lnTo>
                    <a:pt x="11382" y="26228"/>
                  </a:lnTo>
                  <a:lnTo>
                    <a:pt x="11421" y="26110"/>
                  </a:lnTo>
                  <a:lnTo>
                    <a:pt x="11382" y="25953"/>
                  </a:lnTo>
                  <a:lnTo>
                    <a:pt x="11146" y="25283"/>
                  </a:lnTo>
                  <a:lnTo>
                    <a:pt x="10949" y="24535"/>
                  </a:lnTo>
                  <a:lnTo>
                    <a:pt x="10909" y="24417"/>
                  </a:lnTo>
                  <a:lnTo>
                    <a:pt x="10791" y="24299"/>
                  </a:lnTo>
                  <a:lnTo>
                    <a:pt x="10673" y="24259"/>
                  </a:lnTo>
                  <a:close/>
                  <a:moveTo>
                    <a:pt x="38319" y="25047"/>
                  </a:moveTo>
                  <a:lnTo>
                    <a:pt x="38201" y="25126"/>
                  </a:lnTo>
                  <a:lnTo>
                    <a:pt x="38083" y="25244"/>
                  </a:lnTo>
                  <a:lnTo>
                    <a:pt x="38043" y="25362"/>
                  </a:lnTo>
                  <a:lnTo>
                    <a:pt x="37964" y="25874"/>
                  </a:lnTo>
                  <a:lnTo>
                    <a:pt x="37886" y="26307"/>
                  </a:lnTo>
                  <a:lnTo>
                    <a:pt x="37728" y="26701"/>
                  </a:lnTo>
                  <a:lnTo>
                    <a:pt x="37689" y="26859"/>
                  </a:lnTo>
                  <a:lnTo>
                    <a:pt x="37689" y="27016"/>
                  </a:lnTo>
                  <a:lnTo>
                    <a:pt x="37768" y="27134"/>
                  </a:lnTo>
                  <a:lnTo>
                    <a:pt x="37886" y="27213"/>
                  </a:lnTo>
                  <a:lnTo>
                    <a:pt x="38043" y="27252"/>
                  </a:lnTo>
                  <a:lnTo>
                    <a:pt x="38161" y="27252"/>
                  </a:lnTo>
                  <a:lnTo>
                    <a:pt x="38240" y="27213"/>
                  </a:lnTo>
                  <a:lnTo>
                    <a:pt x="38358" y="27134"/>
                  </a:lnTo>
                  <a:lnTo>
                    <a:pt x="38398" y="27055"/>
                  </a:lnTo>
                  <a:lnTo>
                    <a:pt x="38516" y="26780"/>
                  </a:lnTo>
                  <a:lnTo>
                    <a:pt x="38634" y="26544"/>
                  </a:lnTo>
                  <a:lnTo>
                    <a:pt x="38673" y="26268"/>
                  </a:lnTo>
                  <a:lnTo>
                    <a:pt x="38752" y="25953"/>
                  </a:lnTo>
                  <a:lnTo>
                    <a:pt x="38791" y="25480"/>
                  </a:lnTo>
                  <a:lnTo>
                    <a:pt x="38791" y="25323"/>
                  </a:lnTo>
                  <a:lnTo>
                    <a:pt x="38713" y="25205"/>
                  </a:lnTo>
                  <a:lnTo>
                    <a:pt x="38634" y="25086"/>
                  </a:lnTo>
                  <a:lnTo>
                    <a:pt x="38476" y="25047"/>
                  </a:lnTo>
                  <a:close/>
                  <a:moveTo>
                    <a:pt x="11697" y="27016"/>
                  </a:moveTo>
                  <a:lnTo>
                    <a:pt x="11539" y="27095"/>
                  </a:lnTo>
                  <a:lnTo>
                    <a:pt x="11461" y="27213"/>
                  </a:lnTo>
                  <a:lnTo>
                    <a:pt x="11421" y="27371"/>
                  </a:lnTo>
                  <a:lnTo>
                    <a:pt x="11421" y="27489"/>
                  </a:lnTo>
                  <a:lnTo>
                    <a:pt x="11500" y="27646"/>
                  </a:lnTo>
                  <a:lnTo>
                    <a:pt x="11776" y="27922"/>
                  </a:lnTo>
                  <a:lnTo>
                    <a:pt x="12091" y="28198"/>
                  </a:lnTo>
                  <a:lnTo>
                    <a:pt x="12445" y="28434"/>
                  </a:lnTo>
                  <a:lnTo>
                    <a:pt x="12800" y="28670"/>
                  </a:lnTo>
                  <a:lnTo>
                    <a:pt x="12957" y="28710"/>
                  </a:lnTo>
                  <a:lnTo>
                    <a:pt x="13075" y="28710"/>
                  </a:lnTo>
                  <a:lnTo>
                    <a:pt x="13154" y="28670"/>
                  </a:lnTo>
                  <a:lnTo>
                    <a:pt x="13233" y="28591"/>
                  </a:lnTo>
                  <a:lnTo>
                    <a:pt x="13312" y="28513"/>
                  </a:lnTo>
                  <a:lnTo>
                    <a:pt x="13351" y="28355"/>
                  </a:lnTo>
                  <a:lnTo>
                    <a:pt x="13351" y="28198"/>
                  </a:lnTo>
                  <a:lnTo>
                    <a:pt x="13272" y="28079"/>
                  </a:lnTo>
                  <a:lnTo>
                    <a:pt x="13154" y="28001"/>
                  </a:lnTo>
                  <a:lnTo>
                    <a:pt x="12839" y="27804"/>
                  </a:lnTo>
                  <a:lnTo>
                    <a:pt x="12563" y="27607"/>
                  </a:lnTo>
                  <a:lnTo>
                    <a:pt x="12327" y="27410"/>
                  </a:lnTo>
                  <a:lnTo>
                    <a:pt x="12091" y="27134"/>
                  </a:lnTo>
                  <a:lnTo>
                    <a:pt x="11973" y="27055"/>
                  </a:lnTo>
                  <a:lnTo>
                    <a:pt x="11815" y="27016"/>
                  </a:lnTo>
                  <a:close/>
                  <a:moveTo>
                    <a:pt x="36980" y="27646"/>
                  </a:moveTo>
                  <a:lnTo>
                    <a:pt x="36862" y="27725"/>
                  </a:lnTo>
                  <a:lnTo>
                    <a:pt x="36586" y="27882"/>
                  </a:lnTo>
                  <a:lnTo>
                    <a:pt x="36271" y="28001"/>
                  </a:lnTo>
                  <a:lnTo>
                    <a:pt x="35956" y="28119"/>
                  </a:lnTo>
                  <a:lnTo>
                    <a:pt x="35641" y="28158"/>
                  </a:lnTo>
                  <a:lnTo>
                    <a:pt x="35483" y="28237"/>
                  </a:lnTo>
                  <a:lnTo>
                    <a:pt x="35365" y="28316"/>
                  </a:lnTo>
                  <a:lnTo>
                    <a:pt x="35286" y="28434"/>
                  </a:lnTo>
                  <a:lnTo>
                    <a:pt x="35286" y="28591"/>
                  </a:lnTo>
                  <a:lnTo>
                    <a:pt x="35326" y="28710"/>
                  </a:lnTo>
                  <a:lnTo>
                    <a:pt x="35405" y="28828"/>
                  </a:lnTo>
                  <a:lnTo>
                    <a:pt x="35523" y="28906"/>
                  </a:lnTo>
                  <a:lnTo>
                    <a:pt x="35680" y="28946"/>
                  </a:lnTo>
                  <a:lnTo>
                    <a:pt x="35720" y="28946"/>
                  </a:lnTo>
                  <a:lnTo>
                    <a:pt x="36113" y="28867"/>
                  </a:lnTo>
                  <a:lnTo>
                    <a:pt x="36547" y="28749"/>
                  </a:lnTo>
                  <a:lnTo>
                    <a:pt x="36941" y="28552"/>
                  </a:lnTo>
                  <a:lnTo>
                    <a:pt x="37295" y="28355"/>
                  </a:lnTo>
                  <a:lnTo>
                    <a:pt x="37413" y="28237"/>
                  </a:lnTo>
                  <a:lnTo>
                    <a:pt x="37452" y="28079"/>
                  </a:lnTo>
                  <a:lnTo>
                    <a:pt x="37452" y="27961"/>
                  </a:lnTo>
                  <a:lnTo>
                    <a:pt x="37374" y="27804"/>
                  </a:lnTo>
                  <a:lnTo>
                    <a:pt x="37295" y="27686"/>
                  </a:lnTo>
                  <a:lnTo>
                    <a:pt x="37137" y="27646"/>
                  </a:lnTo>
                  <a:close/>
                  <a:moveTo>
                    <a:pt x="34144" y="28276"/>
                  </a:moveTo>
                  <a:lnTo>
                    <a:pt x="32609" y="28355"/>
                  </a:lnTo>
                  <a:lnTo>
                    <a:pt x="32451" y="28394"/>
                  </a:lnTo>
                  <a:lnTo>
                    <a:pt x="32333" y="28513"/>
                  </a:lnTo>
                  <a:lnTo>
                    <a:pt x="32293" y="28631"/>
                  </a:lnTo>
                  <a:lnTo>
                    <a:pt x="32254" y="28788"/>
                  </a:lnTo>
                  <a:lnTo>
                    <a:pt x="32293" y="28906"/>
                  </a:lnTo>
                  <a:lnTo>
                    <a:pt x="32372" y="29025"/>
                  </a:lnTo>
                  <a:lnTo>
                    <a:pt x="32490" y="29103"/>
                  </a:lnTo>
                  <a:lnTo>
                    <a:pt x="32648" y="29143"/>
                  </a:lnTo>
                  <a:lnTo>
                    <a:pt x="34184" y="29025"/>
                  </a:lnTo>
                  <a:lnTo>
                    <a:pt x="34302" y="28985"/>
                  </a:lnTo>
                  <a:lnTo>
                    <a:pt x="34420" y="28906"/>
                  </a:lnTo>
                  <a:lnTo>
                    <a:pt x="34499" y="28788"/>
                  </a:lnTo>
                  <a:lnTo>
                    <a:pt x="34538" y="28631"/>
                  </a:lnTo>
                  <a:lnTo>
                    <a:pt x="34499" y="28473"/>
                  </a:lnTo>
                  <a:lnTo>
                    <a:pt x="34420" y="28355"/>
                  </a:lnTo>
                  <a:lnTo>
                    <a:pt x="34263" y="28316"/>
                  </a:lnTo>
                  <a:lnTo>
                    <a:pt x="34144" y="28276"/>
                  </a:lnTo>
                  <a:close/>
                  <a:moveTo>
                    <a:pt x="14335" y="28473"/>
                  </a:moveTo>
                  <a:lnTo>
                    <a:pt x="14217" y="28513"/>
                  </a:lnTo>
                  <a:lnTo>
                    <a:pt x="14099" y="28591"/>
                  </a:lnTo>
                  <a:lnTo>
                    <a:pt x="14020" y="28749"/>
                  </a:lnTo>
                  <a:lnTo>
                    <a:pt x="14020" y="28906"/>
                  </a:lnTo>
                  <a:lnTo>
                    <a:pt x="14099" y="29025"/>
                  </a:lnTo>
                  <a:lnTo>
                    <a:pt x="14178" y="29143"/>
                  </a:lnTo>
                  <a:lnTo>
                    <a:pt x="14335" y="29221"/>
                  </a:lnTo>
                  <a:lnTo>
                    <a:pt x="15044" y="29340"/>
                  </a:lnTo>
                  <a:lnTo>
                    <a:pt x="15871" y="29458"/>
                  </a:lnTo>
                  <a:lnTo>
                    <a:pt x="15911" y="29458"/>
                  </a:lnTo>
                  <a:lnTo>
                    <a:pt x="16029" y="29418"/>
                  </a:lnTo>
                  <a:lnTo>
                    <a:pt x="16147" y="29340"/>
                  </a:lnTo>
                  <a:lnTo>
                    <a:pt x="16226" y="29261"/>
                  </a:lnTo>
                  <a:lnTo>
                    <a:pt x="16265" y="29103"/>
                  </a:lnTo>
                  <a:lnTo>
                    <a:pt x="16265" y="28946"/>
                  </a:lnTo>
                  <a:lnTo>
                    <a:pt x="16186" y="28828"/>
                  </a:lnTo>
                  <a:lnTo>
                    <a:pt x="16068" y="28749"/>
                  </a:lnTo>
                  <a:lnTo>
                    <a:pt x="15950" y="28710"/>
                  </a:lnTo>
                  <a:lnTo>
                    <a:pt x="15162" y="28591"/>
                  </a:lnTo>
                  <a:lnTo>
                    <a:pt x="14493" y="28473"/>
                  </a:lnTo>
                  <a:close/>
                  <a:moveTo>
                    <a:pt x="17447" y="28788"/>
                  </a:moveTo>
                  <a:lnTo>
                    <a:pt x="17289" y="28828"/>
                  </a:lnTo>
                  <a:lnTo>
                    <a:pt x="17171" y="28906"/>
                  </a:lnTo>
                  <a:lnTo>
                    <a:pt x="17092" y="29025"/>
                  </a:lnTo>
                  <a:lnTo>
                    <a:pt x="17053" y="29143"/>
                  </a:lnTo>
                  <a:lnTo>
                    <a:pt x="17053" y="29300"/>
                  </a:lnTo>
                  <a:lnTo>
                    <a:pt x="17132" y="29418"/>
                  </a:lnTo>
                  <a:lnTo>
                    <a:pt x="17250" y="29537"/>
                  </a:lnTo>
                  <a:lnTo>
                    <a:pt x="17407" y="29537"/>
                  </a:lnTo>
                  <a:lnTo>
                    <a:pt x="17880" y="29576"/>
                  </a:lnTo>
                  <a:lnTo>
                    <a:pt x="17919" y="29891"/>
                  </a:lnTo>
                  <a:lnTo>
                    <a:pt x="17919" y="30009"/>
                  </a:lnTo>
                  <a:lnTo>
                    <a:pt x="18037" y="30127"/>
                  </a:lnTo>
                  <a:lnTo>
                    <a:pt x="18155" y="30206"/>
                  </a:lnTo>
                  <a:lnTo>
                    <a:pt x="18274" y="30245"/>
                  </a:lnTo>
                  <a:lnTo>
                    <a:pt x="18313" y="30245"/>
                  </a:lnTo>
                  <a:lnTo>
                    <a:pt x="18431" y="30206"/>
                  </a:lnTo>
                  <a:lnTo>
                    <a:pt x="18549" y="30127"/>
                  </a:lnTo>
                  <a:lnTo>
                    <a:pt x="18628" y="30009"/>
                  </a:lnTo>
                  <a:lnTo>
                    <a:pt x="18667" y="29852"/>
                  </a:lnTo>
                  <a:lnTo>
                    <a:pt x="18667" y="29182"/>
                  </a:lnTo>
                  <a:lnTo>
                    <a:pt x="18628" y="29064"/>
                  </a:lnTo>
                  <a:lnTo>
                    <a:pt x="18549" y="28946"/>
                  </a:lnTo>
                  <a:lnTo>
                    <a:pt x="18431" y="28867"/>
                  </a:lnTo>
                  <a:lnTo>
                    <a:pt x="18274" y="28828"/>
                  </a:lnTo>
                  <a:lnTo>
                    <a:pt x="17447" y="28788"/>
                  </a:lnTo>
                  <a:close/>
                  <a:moveTo>
                    <a:pt x="30561" y="28473"/>
                  </a:moveTo>
                  <a:lnTo>
                    <a:pt x="30403" y="28513"/>
                  </a:lnTo>
                  <a:lnTo>
                    <a:pt x="30285" y="28591"/>
                  </a:lnTo>
                  <a:lnTo>
                    <a:pt x="30206" y="28710"/>
                  </a:lnTo>
                  <a:lnTo>
                    <a:pt x="30206" y="28867"/>
                  </a:lnTo>
                  <a:lnTo>
                    <a:pt x="30167" y="29852"/>
                  </a:lnTo>
                  <a:lnTo>
                    <a:pt x="30206" y="30009"/>
                  </a:lnTo>
                  <a:lnTo>
                    <a:pt x="30285" y="30127"/>
                  </a:lnTo>
                  <a:lnTo>
                    <a:pt x="30403" y="30206"/>
                  </a:lnTo>
                  <a:lnTo>
                    <a:pt x="30561" y="30245"/>
                  </a:lnTo>
                  <a:lnTo>
                    <a:pt x="30718" y="30206"/>
                  </a:lnTo>
                  <a:lnTo>
                    <a:pt x="30836" y="30127"/>
                  </a:lnTo>
                  <a:lnTo>
                    <a:pt x="30915" y="30009"/>
                  </a:lnTo>
                  <a:lnTo>
                    <a:pt x="30954" y="29852"/>
                  </a:lnTo>
                  <a:lnTo>
                    <a:pt x="30954" y="29221"/>
                  </a:lnTo>
                  <a:lnTo>
                    <a:pt x="31151" y="29221"/>
                  </a:lnTo>
                  <a:lnTo>
                    <a:pt x="31270" y="29182"/>
                  </a:lnTo>
                  <a:lnTo>
                    <a:pt x="31388" y="29103"/>
                  </a:lnTo>
                  <a:lnTo>
                    <a:pt x="31466" y="28985"/>
                  </a:lnTo>
                  <a:lnTo>
                    <a:pt x="31506" y="28828"/>
                  </a:lnTo>
                  <a:lnTo>
                    <a:pt x="31466" y="28670"/>
                  </a:lnTo>
                  <a:lnTo>
                    <a:pt x="31348" y="28552"/>
                  </a:lnTo>
                  <a:lnTo>
                    <a:pt x="31230" y="28473"/>
                  </a:lnTo>
                  <a:close/>
                  <a:moveTo>
                    <a:pt x="3466" y="29300"/>
                  </a:moveTo>
                  <a:lnTo>
                    <a:pt x="3348" y="29340"/>
                  </a:lnTo>
                  <a:lnTo>
                    <a:pt x="3230" y="29418"/>
                  </a:lnTo>
                  <a:lnTo>
                    <a:pt x="3151" y="29537"/>
                  </a:lnTo>
                  <a:lnTo>
                    <a:pt x="3112" y="29694"/>
                  </a:lnTo>
                  <a:lnTo>
                    <a:pt x="3151" y="29852"/>
                  </a:lnTo>
                  <a:lnTo>
                    <a:pt x="3230" y="29970"/>
                  </a:lnTo>
                  <a:lnTo>
                    <a:pt x="3348" y="30048"/>
                  </a:lnTo>
                  <a:lnTo>
                    <a:pt x="3505" y="30088"/>
                  </a:lnTo>
                  <a:lnTo>
                    <a:pt x="3899" y="30088"/>
                  </a:lnTo>
                  <a:lnTo>
                    <a:pt x="4293" y="30206"/>
                  </a:lnTo>
                  <a:lnTo>
                    <a:pt x="4844" y="30364"/>
                  </a:lnTo>
                  <a:lnTo>
                    <a:pt x="5081" y="30364"/>
                  </a:lnTo>
                  <a:lnTo>
                    <a:pt x="5160" y="30324"/>
                  </a:lnTo>
                  <a:lnTo>
                    <a:pt x="5278" y="30206"/>
                  </a:lnTo>
                  <a:lnTo>
                    <a:pt x="5317" y="30127"/>
                  </a:lnTo>
                  <a:lnTo>
                    <a:pt x="5317" y="29970"/>
                  </a:lnTo>
                  <a:lnTo>
                    <a:pt x="5278" y="29812"/>
                  </a:lnTo>
                  <a:lnTo>
                    <a:pt x="5199" y="29694"/>
                  </a:lnTo>
                  <a:lnTo>
                    <a:pt x="5081" y="29655"/>
                  </a:lnTo>
                  <a:lnTo>
                    <a:pt x="4529" y="29458"/>
                  </a:lnTo>
                  <a:lnTo>
                    <a:pt x="4017" y="29340"/>
                  </a:lnTo>
                  <a:lnTo>
                    <a:pt x="3505" y="29300"/>
                  </a:lnTo>
                  <a:lnTo>
                    <a:pt x="3466" y="29694"/>
                  </a:lnTo>
                  <a:lnTo>
                    <a:pt x="3466" y="29300"/>
                  </a:lnTo>
                  <a:close/>
                  <a:moveTo>
                    <a:pt x="46510" y="29340"/>
                  </a:moveTo>
                  <a:lnTo>
                    <a:pt x="46353" y="29418"/>
                  </a:lnTo>
                  <a:lnTo>
                    <a:pt x="46274" y="29537"/>
                  </a:lnTo>
                  <a:lnTo>
                    <a:pt x="46235" y="29655"/>
                  </a:lnTo>
                  <a:lnTo>
                    <a:pt x="46235" y="29812"/>
                  </a:lnTo>
                  <a:lnTo>
                    <a:pt x="46313" y="29930"/>
                  </a:lnTo>
                  <a:lnTo>
                    <a:pt x="46392" y="30048"/>
                  </a:lnTo>
                  <a:lnTo>
                    <a:pt x="46550" y="30088"/>
                  </a:lnTo>
                  <a:lnTo>
                    <a:pt x="46865" y="30167"/>
                  </a:lnTo>
                  <a:lnTo>
                    <a:pt x="47140" y="30245"/>
                  </a:lnTo>
                  <a:lnTo>
                    <a:pt x="47455" y="30364"/>
                  </a:lnTo>
                  <a:lnTo>
                    <a:pt x="47731" y="30521"/>
                  </a:lnTo>
                  <a:lnTo>
                    <a:pt x="47928" y="30206"/>
                  </a:lnTo>
                  <a:lnTo>
                    <a:pt x="47770" y="30600"/>
                  </a:lnTo>
                  <a:lnTo>
                    <a:pt x="47889" y="30639"/>
                  </a:lnTo>
                  <a:lnTo>
                    <a:pt x="48007" y="30639"/>
                  </a:lnTo>
                  <a:lnTo>
                    <a:pt x="48164" y="30600"/>
                  </a:lnTo>
                  <a:lnTo>
                    <a:pt x="48282" y="30482"/>
                  </a:lnTo>
                  <a:lnTo>
                    <a:pt x="48361" y="30364"/>
                  </a:lnTo>
                  <a:lnTo>
                    <a:pt x="48361" y="30206"/>
                  </a:lnTo>
                  <a:lnTo>
                    <a:pt x="48322" y="30048"/>
                  </a:lnTo>
                  <a:lnTo>
                    <a:pt x="48204" y="29970"/>
                  </a:lnTo>
                  <a:lnTo>
                    <a:pt x="48125" y="29891"/>
                  </a:lnTo>
                  <a:lnTo>
                    <a:pt x="47810" y="29694"/>
                  </a:lnTo>
                  <a:lnTo>
                    <a:pt x="47416" y="29537"/>
                  </a:lnTo>
                  <a:lnTo>
                    <a:pt x="47062" y="29418"/>
                  </a:lnTo>
                  <a:lnTo>
                    <a:pt x="46668" y="29340"/>
                  </a:lnTo>
                  <a:close/>
                  <a:moveTo>
                    <a:pt x="45132" y="29497"/>
                  </a:moveTo>
                  <a:lnTo>
                    <a:pt x="44974" y="29537"/>
                  </a:lnTo>
                  <a:lnTo>
                    <a:pt x="44265" y="29773"/>
                  </a:lnTo>
                  <a:lnTo>
                    <a:pt x="43517" y="30009"/>
                  </a:lnTo>
                  <a:lnTo>
                    <a:pt x="43399" y="30088"/>
                  </a:lnTo>
                  <a:lnTo>
                    <a:pt x="43320" y="30206"/>
                  </a:lnTo>
                  <a:lnTo>
                    <a:pt x="43281" y="30324"/>
                  </a:lnTo>
                  <a:lnTo>
                    <a:pt x="43281" y="30482"/>
                  </a:lnTo>
                  <a:lnTo>
                    <a:pt x="43360" y="30600"/>
                  </a:lnTo>
                  <a:lnTo>
                    <a:pt x="43438" y="30679"/>
                  </a:lnTo>
                  <a:lnTo>
                    <a:pt x="43557" y="30718"/>
                  </a:lnTo>
                  <a:lnTo>
                    <a:pt x="43793" y="30718"/>
                  </a:lnTo>
                  <a:lnTo>
                    <a:pt x="44462" y="30482"/>
                  </a:lnTo>
                  <a:lnTo>
                    <a:pt x="45211" y="30245"/>
                  </a:lnTo>
                  <a:lnTo>
                    <a:pt x="45368" y="30167"/>
                  </a:lnTo>
                  <a:lnTo>
                    <a:pt x="45447" y="30048"/>
                  </a:lnTo>
                  <a:lnTo>
                    <a:pt x="45486" y="29930"/>
                  </a:lnTo>
                  <a:lnTo>
                    <a:pt x="45486" y="29773"/>
                  </a:lnTo>
                  <a:lnTo>
                    <a:pt x="45408" y="29655"/>
                  </a:lnTo>
                  <a:lnTo>
                    <a:pt x="45289" y="29537"/>
                  </a:lnTo>
                  <a:lnTo>
                    <a:pt x="45132" y="29497"/>
                  </a:lnTo>
                  <a:close/>
                  <a:moveTo>
                    <a:pt x="6380" y="30088"/>
                  </a:moveTo>
                  <a:lnTo>
                    <a:pt x="6223" y="30127"/>
                  </a:lnTo>
                  <a:lnTo>
                    <a:pt x="6105" y="30206"/>
                  </a:lnTo>
                  <a:lnTo>
                    <a:pt x="6026" y="30364"/>
                  </a:lnTo>
                  <a:lnTo>
                    <a:pt x="6026" y="30482"/>
                  </a:lnTo>
                  <a:lnTo>
                    <a:pt x="6065" y="30639"/>
                  </a:lnTo>
                  <a:lnTo>
                    <a:pt x="6144" y="30757"/>
                  </a:lnTo>
                  <a:lnTo>
                    <a:pt x="6262" y="30836"/>
                  </a:lnTo>
                  <a:lnTo>
                    <a:pt x="7680" y="31387"/>
                  </a:lnTo>
                  <a:lnTo>
                    <a:pt x="7916" y="31387"/>
                  </a:lnTo>
                  <a:lnTo>
                    <a:pt x="8034" y="31348"/>
                  </a:lnTo>
                  <a:lnTo>
                    <a:pt x="8113" y="31269"/>
                  </a:lnTo>
                  <a:lnTo>
                    <a:pt x="8153" y="31191"/>
                  </a:lnTo>
                  <a:lnTo>
                    <a:pt x="8192" y="31033"/>
                  </a:lnTo>
                  <a:lnTo>
                    <a:pt x="8153" y="30875"/>
                  </a:lnTo>
                  <a:lnTo>
                    <a:pt x="8074" y="30757"/>
                  </a:lnTo>
                  <a:lnTo>
                    <a:pt x="7956" y="30679"/>
                  </a:lnTo>
                  <a:lnTo>
                    <a:pt x="6538" y="30127"/>
                  </a:lnTo>
                  <a:lnTo>
                    <a:pt x="6380" y="30088"/>
                  </a:lnTo>
                  <a:close/>
                  <a:moveTo>
                    <a:pt x="1970" y="29694"/>
                  </a:moveTo>
                  <a:lnTo>
                    <a:pt x="1851" y="29733"/>
                  </a:lnTo>
                  <a:lnTo>
                    <a:pt x="1576" y="29891"/>
                  </a:lnTo>
                  <a:lnTo>
                    <a:pt x="1300" y="30127"/>
                  </a:lnTo>
                  <a:lnTo>
                    <a:pt x="1024" y="30364"/>
                  </a:lnTo>
                  <a:lnTo>
                    <a:pt x="828" y="30639"/>
                  </a:lnTo>
                  <a:lnTo>
                    <a:pt x="591" y="30915"/>
                  </a:lnTo>
                  <a:lnTo>
                    <a:pt x="552" y="31033"/>
                  </a:lnTo>
                  <a:lnTo>
                    <a:pt x="552" y="31191"/>
                  </a:lnTo>
                  <a:lnTo>
                    <a:pt x="631" y="31348"/>
                  </a:lnTo>
                  <a:lnTo>
                    <a:pt x="749" y="31427"/>
                  </a:lnTo>
                  <a:lnTo>
                    <a:pt x="828" y="31466"/>
                  </a:lnTo>
                  <a:lnTo>
                    <a:pt x="946" y="31506"/>
                  </a:lnTo>
                  <a:lnTo>
                    <a:pt x="1103" y="31466"/>
                  </a:lnTo>
                  <a:lnTo>
                    <a:pt x="1182" y="31387"/>
                  </a:lnTo>
                  <a:lnTo>
                    <a:pt x="1261" y="31309"/>
                  </a:lnTo>
                  <a:lnTo>
                    <a:pt x="1418" y="31072"/>
                  </a:lnTo>
                  <a:lnTo>
                    <a:pt x="1576" y="30875"/>
                  </a:lnTo>
                  <a:lnTo>
                    <a:pt x="1773" y="30718"/>
                  </a:lnTo>
                  <a:lnTo>
                    <a:pt x="2009" y="30521"/>
                  </a:lnTo>
                  <a:lnTo>
                    <a:pt x="2206" y="30403"/>
                  </a:lnTo>
                  <a:lnTo>
                    <a:pt x="2324" y="30324"/>
                  </a:lnTo>
                  <a:lnTo>
                    <a:pt x="2403" y="30167"/>
                  </a:lnTo>
                  <a:lnTo>
                    <a:pt x="2403" y="30048"/>
                  </a:lnTo>
                  <a:lnTo>
                    <a:pt x="2363" y="29891"/>
                  </a:lnTo>
                  <a:lnTo>
                    <a:pt x="2245" y="29773"/>
                  </a:lnTo>
                  <a:lnTo>
                    <a:pt x="2127" y="29694"/>
                  </a:lnTo>
                  <a:close/>
                  <a:moveTo>
                    <a:pt x="42099" y="30521"/>
                  </a:moveTo>
                  <a:lnTo>
                    <a:pt x="40682" y="31151"/>
                  </a:lnTo>
                  <a:lnTo>
                    <a:pt x="40564" y="31230"/>
                  </a:lnTo>
                  <a:lnTo>
                    <a:pt x="40485" y="31348"/>
                  </a:lnTo>
                  <a:lnTo>
                    <a:pt x="40445" y="31506"/>
                  </a:lnTo>
                  <a:lnTo>
                    <a:pt x="40485" y="31663"/>
                  </a:lnTo>
                  <a:lnTo>
                    <a:pt x="40564" y="31742"/>
                  </a:lnTo>
                  <a:lnTo>
                    <a:pt x="40642" y="31821"/>
                  </a:lnTo>
                  <a:lnTo>
                    <a:pt x="40721" y="31860"/>
                  </a:lnTo>
                  <a:lnTo>
                    <a:pt x="40839" y="31860"/>
                  </a:lnTo>
                  <a:lnTo>
                    <a:pt x="40997" y="31821"/>
                  </a:lnTo>
                  <a:lnTo>
                    <a:pt x="42375" y="31230"/>
                  </a:lnTo>
                  <a:lnTo>
                    <a:pt x="42493" y="31151"/>
                  </a:lnTo>
                  <a:lnTo>
                    <a:pt x="42572" y="31033"/>
                  </a:lnTo>
                  <a:lnTo>
                    <a:pt x="42611" y="30875"/>
                  </a:lnTo>
                  <a:lnTo>
                    <a:pt x="42572" y="30757"/>
                  </a:lnTo>
                  <a:lnTo>
                    <a:pt x="42493" y="30600"/>
                  </a:lnTo>
                  <a:lnTo>
                    <a:pt x="42375" y="30521"/>
                  </a:lnTo>
                  <a:close/>
                  <a:moveTo>
                    <a:pt x="9058" y="31269"/>
                  </a:moveTo>
                  <a:lnTo>
                    <a:pt x="8940" y="31348"/>
                  </a:lnTo>
                  <a:lnTo>
                    <a:pt x="8861" y="31466"/>
                  </a:lnTo>
                  <a:lnTo>
                    <a:pt x="8822" y="31624"/>
                  </a:lnTo>
                  <a:lnTo>
                    <a:pt x="8861" y="31781"/>
                  </a:lnTo>
                  <a:lnTo>
                    <a:pt x="8901" y="31899"/>
                  </a:lnTo>
                  <a:lnTo>
                    <a:pt x="9019" y="31978"/>
                  </a:lnTo>
                  <a:lnTo>
                    <a:pt x="10358" y="32687"/>
                  </a:lnTo>
                  <a:lnTo>
                    <a:pt x="10476" y="32726"/>
                  </a:lnTo>
                  <a:lnTo>
                    <a:pt x="10634" y="32726"/>
                  </a:lnTo>
                  <a:lnTo>
                    <a:pt x="10752" y="32687"/>
                  </a:lnTo>
                  <a:lnTo>
                    <a:pt x="10830" y="32608"/>
                  </a:lnTo>
                  <a:lnTo>
                    <a:pt x="10870" y="32530"/>
                  </a:lnTo>
                  <a:lnTo>
                    <a:pt x="10949" y="32372"/>
                  </a:lnTo>
                  <a:lnTo>
                    <a:pt x="10909" y="32254"/>
                  </a:lnTo>
                  <a:lnTo>
                    <a:pt x="10870" y="32096"/>
                  </a:lnTo>
                  <a:lnTo>
                    <a:pt x="10752" y="32018"/>
                  </a:lnTo>
                  <a:lnTo>
                    <a:pt x="9373" y="31309"/>
                  </a:lnTo>
                  <a:lnTo>
                    <a:pt x="9216" y="31269"/>
                  </a:lnTo>
                  <a:close/>
                  <a:moveTo>
                    <a:pt x="30561" y="30994"/>
                  </a:moveTo>
                  <a:lnTo>
                    <a:pt x="30403" y="31033"/>
                  </a:lnTo>
                  <a:lnTo>
                    <a:pt x="30285" y="31112"/>
                  </a:lnTo>
                  <a:lnTo>
                    <a:pt x="30206" y="31230"/>
                  </a:lnTo>
                  <a:lnTo>
                    <a:pt x="30167" y="31348"/>
                  </a:lnTo>
                  <a:lnTo>
                    <a:pt x="30167" y="32884"/>
                  </a:lnTo>
                  <a:lnTo>
                    <a:pt x="30167" y="33041"/>
                  </a:lnTo>
                  <a:lnTo>
                    <a:pt x="30246" y="33160"/>
                  </a:lnTo>
                  <a:lnTo>
                    <a:pt x="30403" y="33238"/>
                  </a:lnTo>
                  <a:lnTo>
                    <a:pt x="30679" y="33238"/>
                  </a:lnTo>
                  <a:lnTo>
                    <a:pt x="30797" y="33160"/>
                  </a:lnTo>
                  <a:lnTo>
                    <a:pt x="30876" y="33002"/>
                  </a:lnTo>
                  <a:lnTo>
                    <a:pt x="30915" y="32884"/>
                  </a:lnTo>
                  <a:lnTo>
                    <a:pt x="30915" y="31387"/>
                  </a:lnTo>
                  <a:lnTo>
                    <a:pt x="30915" y="31230"/>
                  </a:lnTo>
                  <a:lnTo>
                    <a:pt x="30836" y="31112"/>
                  </a:lnTo>
                  <a:lnTo>
                    <a:pt x="30718" y="31033"/>
                  </a:lnTo>
                  <a:lnTo>
                    <a:pt x="30561" y="30994"/>
                  </a:lnTo>
                  <a:close/>
                  <a:moveTo>
                    <a:pt x="18313" y="30994"/>
                  </a:moveTo>
                  <a:lnTo>
                    <a:pt x="18155" y="31033"/>
                  </a:lnTo>
                  <a:lnTo>
                    <a:pt x="18037" y="31112"/>
                  </a:lnTo>
                  <a:lnTo>
                    <a:pt x="17959" y="31269"/>
                  </a:lnTo>
                  <a:lnTo>
                    <a:pt x="17959" y="31387"/>
                  </a:lnTo>
                  <a:lnTo>
                    <a:pt x="17998" y="32923"/>
                  </a:lnTo>
                  <a:lnTo>
                    <a:pt x="18037" y="33081"/>
                  </a:lnTo>
                  <a:lnTo>
                    <a:pt x="18116" y="33199"/>
                  </a:lnTo>
                  <a:lnTo>
                    <a:pt x="18234" y="33278"/>
                  </a:lnTo>
                  <a:lnTo>
                    <a:pt x="18392" y="33278"/>
                  </a:lnTo>
                  <a:lnTo>
                    <a:pt x="18549" y="33238"/>
                  </a:lnTo>
                  <a:lnTo>
                    <a:pt x="18667" y="33160"/>
                  </a:lnTo>
                  <a:lnTo>
                    <a:pt x="18707" y="33041"/>
                  </a:lnTo>
                  <a:lnTo>
                    <a:pt x="18746" y="32884"/>
                  </a:lnTo>
                  <a:lnTo>
                    <a:pt x="18707" y="31387"/>
                  </a:lnTo>
                  <a:lnTo>
                    <a:pt x="18667" y="31230"/>
                  </a:lnTo>
                  <a:lnTo>
                    <a:pt x="18589" y="31112"/>
                  </a:lnTo>
                  <a:lnTo>
                    <a:pt x="18471" y="31033"/>
                  </a:lnTo>
                  <a:lnTo>
                    <a:pt x="18313" y="30994"/>
                  </a:lnTo>
                  <a:close/>
                  <a:moveTo>
                    <a:pt x="48952" y="31033"/>
                  </a:moveTo>
                  <a:lnTo>
                    <a:pt x="48794" y="31072"/>
                  </a:lnTo>
                  <a:lnTo>
                    <a:pt x="48676" y="31191"/>
                  </a:lnTo>
                  <a:lnTo>
                    <a:pt x="48597" y="31309"/>
                  </a:lnTo>
                  <a:lnTo>
                    <a:pt x="48558" y="31466"/>
                  </a:lnTo>
                  <a:lnTo>
                    <a:pt x="48597" y="31584"/>
                  </a:lnTo>
                  <a:lnTo>
                    <a:pt x="48716" y="31821"/>
                  </a:lnTo>
                  <a:lnTo>
                    <a:pt x="48794" y="32057"/>
                  </a:lnTo>
                  <a:lnTo>
                    <a:pt x="48834" y="32333"/>
                  </a:lnTo>
                  <a:lnTo>
                    <a:pt x="48873" y="32569"/>
                  </a:lnTo>
                  <a:lnTo>
                    <a:pt x="48873" y="32923"/>
                  </a:lnTo>
                  <a:lnTo>
                    <a:pt x="48913" y="33081"/>
                  </a:lnTo>
                  <a:lnTo>
                    <a:pt x="48991" y="33199"/>
                  </a:lnTo>
                  <a:lnTo>
                    <a:pt x="49109" y="33278"/>
                  </a:lnTo>
                  <a:lnTo>
                    <a:pt x="49267" y="33278"/>
                  </a:lnTo>
                  <a:lnTo>
                    <a:pt x="49424" y="33238"/>
                  </a:lnTo>
                  <a:lnTo>
                    <a:pt x="49543" y="33160"/>
                  </a:lnTo>
                  <a:lnTo>
                    <a:pt x="49621" y="33041"/>
                  </a:lnTo>
                  <a:lnTo>
                    <a:pt x="49661" y="32884"/>
                  </a:lnTo>
                  <a:lnTo>
                    <a:pt x="49621" y="32530"/>
                  </a:lnTo>
                  <a:lnTo>
                    <a:pt x="49582" y="32214"/>
                  </a:lnTo>
                  <a:lnTo>
                    <a:pt x="49503" y="31860"/>
                  </a:lnTo>
                  <a:lnTo>
                    <a:pt x="49424" y="31584"/>
                  </a:lnTo>
                  <a:lnTo>
                    <a:pt x="49306" y="31269"/>
                  </a:lnTo>
                  <a:lnTo>
                    <a:pt x="49228" y="31151"/>
                  </a:lnTo>
                  <a:lnTo>
                    <a:pt x="49070" y="31072"/>
                  </a:lnTo>
                  <a:lnTo>
                    <a:pt x="48952" y="31033"/>
                  </a:lnTo>
                  <a:close/>
                  <a:moveTo>
                    <a:pt x="39461" y="31781"/>
                  </a:moveTo>
                  <a:lnTo>
                    <a:pt x="39303" y="31821"/>
                  </a:lnTo>
                  <a:lnTo>
                    <a:pt x="37964" y="32608"/>
                  </a:lnTo>
                  <a:lnTo>
                    <a:pt x="37846" y="32687"/>
                  </a:lnTo>
                  <a:lnTo>
                    <a:pt x="37807" y="32845"/>
                  </a:lnTo>
                  <a:lnTo>
                    <a:pt x="37768" y="32963"/>
                  </a:lnTo>
                  <a:lnTo>
                    <a:pt x="37846" y="33120"/>
                  </a:lnTo>
                  <a:lnTo>
                    <a:pt x="37886" y="33199"/>
                  </a:lnTo>
                  <a:lnTo>
                    <a:pt x="37964" y="33238"/>
                  </a:lnTo>
                  <a:lnTo>
                    <a:pt x="38083" y="33278"/>
                  </a:lnTo>
                  <a:lnTo>
                    <a:pt x="38161" y="33317"/>
                  </a:lnTo>
                  <a:lnTo>
                    <a:pt x="38279" y="33278"/>
                  </a:lnTo>
                  <a:lnTo>
                    <a:pt x="38358" y="33238"/>
                  </a:lnTo>
                  <a:lnTo>
                    <a:pt x="39658" y="32490"/>
                  </a:lnTo>
                  <a:lnTo>
                    <a:pt x="39776" y="32411"/>
                  </a:lnTo>
                  <a:lnTo>
                    <a:pt x="39855" y="32293"/>
                  </a:lnTo>
                  <a:lnTo>
                    <a:pt x="39855" y="32136"/>
                  </a:lnTo>
                  <a:lnTo>
                    <a:pt x="39815" y="31978"/>
                  </a:lnTo>
                  <a:lnTo>
                    <a:pt x="39737" y="31860"/>
                  </a:lnTo>
                  <a:lnTo>
                    <a:pt x="39579" y="31821"/>
                  </a:lnTo>
                  <a:lnTo>
                    <a:pt x="39461" y="31781"/>
                  </a:lnTo>
                  <a:close/>
                  <a:moveTo>
                    <a:pt x="11776" y="32726"/>
                  </a:moveTo>
                  <a:lnTo>
                    <a:pt x="11657" y="32805"/>
                  </a:lnTo>
                  <a:lnTo>
                    <a:pt x="11539" y="32923"/>
                  </a:lnTo>
                  <a:lnTo>
                    <a:pt x="11500" y="33041"/>
                  </a:lnTo>
                  <a:lnTo>
                    <a:pt x="11500" y="33199"/>
                  </a:lnTo>
                  <a:lnTo>
                    <a:pt x="11539" y="33317"/>
                  </a:lnTo>
                  <a:lnTo>
                    <a:pt x="11657" y="33435"/>
                  </a:lnTo>
                  <a:lnTo>
                    <a:pt x="12918" y="34262"/>
                  </a:lnTo>
                  <a:lnTo>
                    <a:pt x="12996" y="34302"/>
                  </a:lnTo>
                  <a:lnTo>
                    <a:pt x="13115" y="34341"/>
                  </a:lnTo>
                  <a:lnTo>
                    <a:pt x="13312" y="34302"/>
                  </a:lnTo>
                  <a:lnTo>
                    <a:pt x="13430" y="34184"/>
                  </a:lnTo>
                  <a:lnTo>
                    <a:pt x="13508" y="34026"/>
                  </a:lnTo>
                  <a:lnTo>
                    <a:pt x="13508" y="33908"/>
                  </a:lnTo>
                  <a:lnTo>
                    <a:pt x="13469" y="33750"/>
                  </a:lnTo>
                  <a:lnTo>
                    <a:pt x="13351" y="33632"/>
                  </a:lnTo>
                  <a:lnTo>
                    <a:pt x="12051" y="32805"/>
                  </a:lnTo>
                  <a:lnTo>
                    <a:pt x="11933" y="32726"/>
                  </a:lnTo>
                  <a:close/>
                  <a:moveTo>
                    <a:pt x="355" y="32175"/>
                  </a:moveTo>
                  <a:lnTo>
                    <a:pt x="237" y="32254"/>
                  </a:lnTo>
                  <a:lnTo>
                    <a:pt x="119" y="32372"/>
                  </a:lnTo>
                  <a:lnTo>
                    <a:pt x="79" y="32530"/>
                  </a:lnTo>
                  <a:lnTo>
                    <a:pt x="40" y="33475"/>
                  </a:lnTo>
                  <a:lnTo>
                    <a:pt x="1" y="34065"/>
                  </a:lnTo>
                  <a:lnTo>
                    <a:pt x="40" y="34184"/>
                  </a:lnTo>
                  <a:lnTo>
                    <a:pt x="119" y="34302"/>
                  </a:lnTo>
                  <a:lnTo>
                    <a:pt x="237" y="34420"/>
                  </a:lnTo>
                  <a:lnTo>
                    <a:pt x="355" y="34459"/>
                  </a:lnTo>
                  <a:lnTo>
                    <a:pt x="394" y="34459"/>
                  </a:lnTo>
                  <a:lnTo>
                    <a:pt x="512" y="34420"/>
                  </a:lnTo>
                  <a:lnTo>
                    <a:pt x="631" y="34341"/>
                  </a:lnTo>
                  <a:lnTo>
                    <a:pt x="749" y="34223"/>
                  </a:lnTo>
                  <a:lnTo>
                    <a:pt x="749" y="34065"/>
                  </a:lnTo>
                  <a:lnTo>
                    <a:pt x="788" y="33553"/>
                  </a:lnTo>
                  <a:lnTo>
                    <a:pt x="867" y="32569"/>
                  </a:lnTo>
                  <a:lnTo>
                    <a:pt x="828" y="32411"/>
                  </a:lnTo>
                  <a:lnTo>
                    <a:pt x="749" y="32293"/>
                  </a:lnTo>
                  <a:lnTo>
                    <a:pt x="631" y="32214"/>
                  </a:lnTo>
                  <a:lnTo>
                    <a:pt x="512" y="32175"/>
                  </a:lnTo>
                  <a:close/>
                  <a:moveTo>
                    <a:pt x="36822" y="33357"/>
                  </a:moveTo>
                  <a:lnTo>
                    <a:pt x="36665" y="33435"/>
                  </a:lnTo>
                  <a:lnTo>
                    <a:pt x="35444" y="34341"/>
                  </a:lnTo>
                  <a:lnTo>
                    <a:pt x="35326" y="34459"/>
                  </a:lnTo>
                  <a:lnTo>
                    <a:pt x="35286" y="34617"/>
                  </a:lnTo>
                  <a:lnTo>
                    <a:pt x="35286" y="34735"/>
                  </a:lnTo>
                  <a:lnTo>
                    <a:pt x="35365" y="34892"/>
                  </a:lnTo>
                  <a:lnTo>
                    <a:pt x="35483" y="34971"/>
                  </a:lnTo>
                  <a:lnTo>
                    <a:pt x="35641" y="35011"/>
                  </a:lnTo>
                  <a:lnTo>
                    <a:pt x="35798" y="35011"/>
                  </a:lnTo>
                  <a:lnTo>
                    <a:pt x="35877" y="34932"/>
                  </a:lnTo>
                  <a:lnTo>
                    <a:pt x="37098" y="34065"/>
                  </a:lnTo>
                  <a:lnTo>
                    <a:pt x="37216" y="33947"/>
                  </a:lnTo>
                  <a:lnTo>
                    <a:pt x="37256" y="33829"/>
                  </a:lnTo>
                  <a:lnTo>
                    <a:pt x="37256" y="33672"/>
                  </a:lnTo>
                  <a:lnTo>
                    <a:pt x="37216" y="33514"/>
                  </a:lnTo>
                  <a:lnTo>
                    <a:pt x="37098" y="33435"/>
                  </a:lnTo>
                  <a:lnTo>
                    <a:pt x="36941" y="33357"/>
                  </a:lnTo>
                  <a:close/>
                  <a:moveTo>
                    <a:pt x="14296" y="34499"/>
                  </a:moveTo>
                  <a:lnTo>
                    <a:pt x="14178" y="34538"/>
                  </a:lnTo>
                  <a:lnTo>
                    <a:pt x="14060" y="34617"/>
                  </a:lnTo>
                  <a:lnTo>
                    <a:pt x="13981" y="34774"/>
                  </a:lnTo>
                  <a:lnTo>
                    <a:pt x="13981" y="34932"/>
                  </a:lnTo>
                  <a:lnTo>
                    <a:pt x="14020" y="35050"/>
                  </a:lnTo>
                  <a:lnTo>
                    <a:pt x="14099" y="35168"/>
                  </a:lnTo>
                  <a:lnTo>
                    <a:pt x="14847" y="35798"/>
                  </a:lnTo>
                  <a:lnTo>
                    <a:pt x="15241" y="36153"/>
                  </a:lnTo>
                  <a:lnTo>
                    <a:pt x="15359" y="36231"/>
                  </a:lnTo>
                  <a:lnTo>
                    <a:pt x="15478" y="36231"/>
                  </a:lnTo>
                  <a:lnTo>
                    <a:pt x="15635" y="36192"/>
                  </a:lnTo>
                  <a:lnTo>
                    <a:pt x="15793" y="36113"/>
                  </a:lnTo>
                  <a:lnTo>
                    <a:pt x="15871" y="35995"/>
                  </a:lnTo>
                  <a:lnTo>
                    <a:pt x="15871" y="35838"/>
                  </a:lnTo>
                  <a:lnTo>
                    <a:pt x="15832" y="35680"/>
                  </a:lnTo>
                  <a:lnTo>
                    <a:pt x="15753" y="35562"/>
                  </a:lnTo>
                  <a:lnTo>
                    <a:pt x="15359" y="35247"/>
                  </a:lnTo>
                  <a:lnTo>
                    <a:pt x="14572" y="34577"/>
                  </a:lnTo>
                  <a:lnTo>
                    <a:pt x="14454" y="34499"/>
                  </a:lnTo>
                  <a:close/>
                  <a:moveTo>
                    <a:pt x="18274" y="34065"/>
                  </a:moveTo>
                  <a:lnTo>
                    <a:pt x="18155" y="34184"/>
                  </a:lnTo>
                  <a:lnTo>
                    <a:pt x="18077" y="34302"/>
                  </a:lnTo>
                  <a:lnTo>
                    <a:pt x="18037" y="34459"/>
                  </a:lnTo>
                  <a:lnTo>
                    <a:pt x="18116" y="35956"/>
                  </a:lnTo>
                  <a:lnTo>
                    <a:pt x="18116" y="36113"/>
                  </a:lnTo>
                  <a:lnTo>
                    <a:pt x="18234" y="36231"/>
                  </a:lnTo>
                  <a:lnTo>
                    <a:pt x="18352" y="36310"/>
                  </a:lnTo>
                  <a:lnTo>
                    <a:pt x="18628" y="36310"/>
                  </a:lnTo>
                  <a:lnTo>
                    <a:pt x="18746" y="36192"/>
                  </a:lnTo>
                  <a:lnTo>
                    <a:pt x="18825" y="36074"/>
                  </a:lnTo>
                  <a:lnTo>
                    <a:pt x="18864" y="35916"/>
                  </a:lnTo>
                  <a:lnTo>
                    <a:pt x="18786" y="34420"/>
                  </a:lnTo>
                  <a:lnTo>
                    <a:pt x="18746" y="34262"/>
                  </a:lnTo>
                  <a:lnTo>
                    <a:pt x="18667" y="34144"/>
                  </a:lnTo>
                  <a:lnTo>
                    <a:pt x="18549" y="34065"/>
                  </a:lnTo>
                  <a:close/>
                  <a:moveTo>
                    <a:pt x="30521" y="34026"/>
                  </a:moveTo>
                  <a:lnTo>
                    <a:pt x="30364" y="34065"/>
                  </a:lnTo>
                  <a:lnTo>
                    <a:pt x="30246" y="34144"/>
                  </a:lnTo>
                  <a:lnTo>
                    <a:pt x="30167" y="34262"/>
                  </a:lnTo>
                  <a:lnTo>
                    <a:pt x="30127" y="34420"/>
                  </a:lnTo>
                  <a:lnTo>
                    <a:pt x="30127" y="35916"/>
                  </a:lnTo>
                  <a:lnTo>
                    <a:pt x="30127" y="36074"/>
                  </a:lnTo>
                  <a:lnTo>
                    <a:pt x="30206" y="36192"/>
                  </a:lnTo>
                  <a:lnTo>
                    <a:pt x="30364" y="36271"/>
                  </a:lnTo>
                  <a:lnTo>
                    <a:pt x="30482" y="36310"/>
                  </a:lnTo>
                  <a:lnTo>
                    <a:pt x="30639" y="36271"/>
                  </a:lnTo>
                  <a:lnTo>
                    <a:pt x="30758" y="36192"/>
                  </a:lnTo>
                  <a:lnTo>
                    <a:pt x="30836" y="36074"/>
                  </a:lnTo>
                  <a:lnTo>
                    <a:pt x="30876" y="35916"/>
                  </a:lnTo>
                  <a:lnTo>
                    <a:pt x="30915" y="34420"/>
                  </a:lnTo>
                  <a:lnTo>
                    <a:pt x="30876" y="34262"/>
                  </a:lnTo>
                  <a:lnTo>
                    <a:pt x="30797" y="34144"/>
                  </a:lnTo>
                  <a:lnTo>
                    <a:pt x="30679" y="34065"/>
                  </a:lnTo>
                  <a:lnTo>
                    <a:pt x="30521" y="34026"/>
                  </a:lnTo>
                  <a:close/>
                  <a:moveTo>
                    <a:pt x="49346" y="34026"/>
                  </a:moveTo>
                  <a:lnTo>
                    <a:pt x="49188" y="34065"/>
                  </a:lnTo>
                  <a:lnTo>
                    <a:pt x="49070" y="34144"/>
                  </a:lnTo>
                  <a:lnTo>
                    <a:pt x="48991" y="34302"/>
                  </a:lnTo>
                  <a:lnTo>
                    <a:pt x="48952" y="34420"/>
                  </a:lnTo>
                  <a:lnTo>
                    <a:pt x="48952" y="34971"/>
                  </a:lnTo>
                  <a:lnTo>
                    <a:pt x="48952" y="35916"/>
                  </a:lnTo>
                  <a:lnTo>
                    <a:pt x="48952" y="36074"/>
                  </a:lnTo>
                  <a:lnTo>
                    <a:pt x="49031" y="36192"/>
                  </a:lnTo>
                  <a:lnTo>
                    <a:pt x="49149" y="36271"/>
                  </a:lnTo>
                  <a:lnTo>
                    <a:pt x="49306" y="36310"/>
                  </a:lnTo>
                  <a:lnTo>
                    <a:pt x="49464" y="36310"/>
                  </a:lnTo>
                  <a:lnTo>
                    <a:pt x="49582" y="36231"/>
                  </a:lnTo>
                  <a:lnTo>
                    <a:pt x="49661" y="36113"/>
                  </a:lnTo>
                  <a:lnTo>
                    <a:pt x="49700" y="35956"/>
                  </a:lnTo>
                  <a:lnTo>
                    <a:pt x="49740" y="34971"/>
                  </a:lnTo>
                  <a:lnTo>
                    <a:pt x="49700" y="34420"/>
                  </a:lnTo>
                  <a:lnTo>
                    <a:pt x="49700" y="34262"/>
                  </a:lnTo>
                  <a:lnTo>
                    <a:pt x="49621" y="34144"/>
                  </a:lnTo>
                  <a:lnTo>
                    <a:pt x="49503" y="34065"/>
                  </a:lnTo>
                  <a:lnTo>
                    <a:pt x="49346" y="34026"/>
                  </a:lnTo>
                  <a:close/>
                  <a:moveTo>
                    <a:pt x="34381" y="35247"/>
                  </a:moveTo>
                  <a:lnTo>
                    <a:pt x="34223" y="35326"/>
                  </a:lnTo>
                  <a:lnTo>
                    <a:pt x="33829" y="35719"/>
                  </a:lnTo>
                  <a:lnTo>
                    <a:pt x="33436" y="36074"/>
                  </a:lnTo>
                  <a:lnTo>
                    <a:pt x="33120" y="36546"/>
                  </a:lnTo>
                  <a:lnTo>
                    <a:pt x="33081" y="36665"/>
                  </a:lnTo>
                  <a:lnTo>
                    <a:pt x="33081" y="36822"/>
                  </a:lnTo>
                  <a:lnTo>
                    <a:pt x="33160" y="36940"/>
                  </a:lnTo>
                  <a:lnTo>
                    <a:pt x="33278" y="37058"/>
                  </a:lnTo>
                  <a:lnTo>
                    <a:pt x="33357" y="37098"/>
                  </a:lnTo>
                  <a:lnTo>
                    <a:pt x="33554" y="37098"/>
                  </a:lnTo>
                  <a:lnTo>
                    <a:pt x="33632" y="37058"/>
                  </a:lnTo>
                  <a:lnTo>
                    <a:pt x="33711" y="36980"/>
                  </a:lnTo>
                  <a:lnTo>
                    <a:pt x="33790" y="36901"/>
                  </a:lnTo>
                  <a:lnTo>
                    <a:pt x="34026" y="36586"/>
                  </a:lnTo>
                  <a:lnTo>
                    <a:pt x="34341" y="36271"/>
                  </a:lnTo>
                  <a:lnTo>
                    <a:pt x="34735" y="35916"/>
                  </a:lnTo>
                  <a:lnTo>
                    <a:pt x="34853" y="35798"/>
                  </a:lnTo>
                  <a:lnTo>
                    <a:pt x="34853" y="35641"/>
                  </a:lnTo>
                  <a:lnTo>
                    <a:pt x="34853" y="35483"/>
                  </a:lnTo>
                  <a:lnTo>
                    <a:pt x="34775" y="35365"/>
                  </a:lnTo>
                  <a:lnTo>
                    <a:pt x="34656" y="35286"/>
                  </a:lnTo>
                  <a:lnTo>
                    <a:pt x="34499" y="35247"/>
                  </a:lnTo>
                  <a:close/>
                  <a:moveTo>
                    <a:pt x="355" y="35207"/>
                  </a:moveTo>
                  <a:lnTo>
                    <a:pt x="237" y="35247"/>
                  </a:lnTo>
                  <a:lnTo>
                    <a:pt x="119" y="35326"/>
                  </a:lnTo>
                  <a:lnTo>
                    <a:pt x="40" y="35444"/>
                  </a:lnTo>
                  <a:lnTo>
                    <a:pt x="1" y="35601"/>
                  </a:lnTo>
                  <a:lnTo>
                    <a:pt x="40" y="36350"/>
                  </a:lnTo>
                  <a:lnTo>
                    <a:pt x="79" y="37137"/>
                  </a:lnTo>
                  <a:lnTo>
                    <a:pt x="119" y="37255"/>
                  </a:lnTo>
                  <a:lnTo>
                    <a:pt x="197" y="37373"/>
                  </a:lnTo>
                  <a:lnTo>
                    <a:pt x="316" y="37452"/>
                  </a:lnTo>
                  <a:lnTo>
                    <a:pt x="473" y="37492"/>
                  </a:lnTo>
                  <a:lnTo>
                    <a:pt x="512" y="37492"/>
                  </a:lnTo>
                  <a:lnTo>
                    <a:pt x="631" y="37452"/>
                  </a:lnTo>
                  <a:lnTo>
                    <a:pt x="749" y="37334"/>
                  </a:lnTo>
                  <a:lnTo>
                    <a:pt x="828" y="37216"/>
                  </a:lnTo>
                  <a:lnTo>
                    <a:pt x="828" y="37058"/>
                  </a:lnTo>
                  <a:lnTo>
                    <a:pt x="788" y="36310"/>
                  </a:lnTo>
                  <a:lnTo>
                    <a:pt x="749" y="35562"/>
                  </a:lnTo>
                  <a:lnTo>
                    <a:pt x="709" y="35444"/>
                  </a:lnTo>
                  <a:lnTo>
                    <a:pt x="631" y="35286"/>
                  </a:lnTo>
                  <a:lnTo>
                    <a:pt x="512" y="35207"/>
                  </a:lnTo>
                  <a:close/>
                  <a:moveTo>
                    <a:pt x="16423" y="36665"/>
                  </a:moveTo>
                  <a:lnTo>
                    <a:pt x="16265" y="36704"/>
                  </a:lnTo>
                  <a:lnTo>
                    <a:pt x="16147" y="36783"/>
                  </a:lnTo>
                  <a:lnTo>
                    <a:pt x="16068" y="36901"/>
                  </a:lnTo>
                  <a:lnTo>
                    <a:pt x="16029" y="37058"/>
                  </a:lnTo>
                  <a:lnTo>
                    <a:pt x="16068" y="37216"/>
                  </a:lnTo>
                  <a:lnTo>
                    <a:pt x="16147" y="37452"/>
                  </a:lnTo>
                  <a:lnTo>
                    <a:pt x="16226" y="37728"/>
                  </a:lnTo>
                  <a:lnTo>
                    <a:pt x="16265" y="38004"/>
                  </a:lnTo>
                  <a:lnTo>
                    <a:pt x="16305" y="38279"/>
                  </a:lnTo>
                  <a:lnTo>
                    <a:pt x="16265" y="38516"/>
                  </a:lnTo>
                  <a:lnTo>
                    <a:pt x="16305" y="38634"/>
                  </a:lnTo>
                  <a:lnTo>
                    <a:pt x="16383" y="38791"/>
                  </a:lnTo>
                  <a:lnTo>
                    <a:pt x="16462" y="38870"/>
                  </a:lnTo>
                  <a:lnTo>
                    <a:pt x="16620" y="38909"/>
                  </a:lnTo>
                  <a:lnTo>
                    <a:pt x="16659" y="38909"/>
                  </a:lnTo>
                  <a:lnTo>
                    <a:pt x="16816" y="38870"/>
                  </a:lnTo>
                  <a:lnTo>
                    <a:pt x="16895" y="38831"/>
                  </a:lnTo>
                  <a:lnTo>
                    <a:pt x="17013" y="38712"/>
                  </a:lnTo>
                  <a:lnTo>
                    <a:pt x="17053" y="38555"/>
                  </a:lnTo>
                  <a:lnTo>
                    <a:pt x="17053" y="38279"/>
                  </a:lnTo>
                  <a:lnTo>
                    <a:pt x="17013" y="37925"/>
                  </a:lnTo>
                  <a:lnTo>
                    <a:pt x="16974" y="37570"/>
                  </a:lnTo>
                  <a:lnTo>
                    <a:pt x="16895" y="37216"/>
                  </a:lnTo>
                  <a:lnTo>
                    <a:pt x="16777" y="36901"/>
                  </a:lnTo>
                  <a:lnTo>
                    <a:pt x="16659" y="36783"/>
                  </a:lnTo>
                  <a:lnTo>
                    <a:pt x="16541" y="36704"/>
                  </a:lnTo>
                  <a:lnTo>
                    <a:pt x="16423" y="36665"/>
                  </a:lnTo>
                  <a:close/>
                  <a:moveTo>
                    <a:pt x="30482" y="37058"/>
                  </a:moveTo>
                  <a:lnTo>
                    <a:pt x="30324" y="37098"/>
                  </a:lnTo>
                  <a:lnTo>
                    <a:pt x="30206" y="37177"/>
                  </a:lnTo>
                  <a:lnTo>
                    <a:pt x="30127" y="37295"/>
                  </a:lnTo>
                  <a:lnTo>
                    <a:pt x="30088" y="37452"/>
                  </a:lnTo>
                  <a:lnTo>
                    <a:pt x="30088" y="38949"/>
                  </a:lnTo>
                  <a:lnTo>
                    <a:pt x="30088" y="39106"/>
                  </a:lnTo>
                  <a:lnTo>
                    <a:pt x="30167" y="39224"/>
                  </a:lnTo>
                  <a:lnTo>
                    <a:pt x="30285" y="39303"/>
                  </a:lnTo>
                  <a:lnTo>
                    <a:pt x="30443" y="39343"/>
                  </a:lnTo>
                  <a:lnTo>
                    <a:pt x="30600" y="39303"/>
                  </a:lnTo>
                  <a:lnTo>
                    <a:pt x="30718" y="39224"/>
                  </a:lnTo>
                  <a:lnTo>
                    <a:pt x="30797" y="39106"/>
                  </a:lnTo>
                  <a:lnTo>
                    <a:pt x="30836" y="38988"/>
                  </a:lnTo>
                  <a:lnTo>
                    <a:pt x="30836" y="37452"/>
                  </a:lnTo>
                  <a:lnTo>
                    <a:pt x="30836" y="37295"/>
                  </a:lnTo>
                  <a:lnTo>
                    <a:pt x="30758" y="37177"/>
                  </a:lnTo>
                  <a:lnTo>
                    <a:pt x="30639" y="37098"/>
                  </a:lnTo>
                  <a:lnTo>
                    <a:pt x="30482" y="37058"/>
                  </a:lnTo>
                  <a:close/>
                  <a:moveTo>
                    <a:pt x="49109" y="37098"/>
                  </a:moveTo>
                  <a:lnTo>
                    <a:pt x="48991" y="37177"/>
                  </a:lnTo>
                  <a:lnTo>
                    <a:pt x="48873" y="37295"/>
                  </a:lnTo>
                  <a:lnTo>
                    <a:pt x="48834" y="37413"/>
                  </a:lnTo>
                  <a:lnTo>
                    <a:pt x="48755" y="38161"/>
                  </a:lnTo>
                  <a:lnTo>
                    <a:pt x="48637" y="38909"/>
                  </a:lnTo>
                  <a:lnTo>
                    <a:pt x="48637" y="39067"/>
                  </a:lnTo>
                  <a:lnTo>
                    <a:pt x="48676" y="39185"/>
                  </a:lnTo>
                  <a:lnTo>
                    <a:pt x="48794" y="39303"/>
                  </a:lnTo>
                  <a:lnTo>
                    <a:pt x="48952" y="39343"/>
                  </a:lnTo>
                  <a:lnTo>
                    <a:pt x="48991" y="39343"/>
                  </a:lnTo>
                  <a:lnTo>
                    <a:pt x="49149" y="39303"/>
                  </a:lnTo>
                  <a:lnTo>
                    <a:pt x="49228" y="39264"/>
                  </a:lnTo>
                  <a:lnTo>
                    <a:pt x="49346" y="39146"/>
                  </a:lnTo>
                  <a:lnTo>
                    <a:pt x="49385" y="39028"/>
                  </a:lnTo>
                  <a:lnTo>
                    <a:pt x="49503" y="38279"/>
                  </a:lnTo>
                  <a:lnTo>
                    <a:pt x="49582" y="37492"/>
                  </a:lnTo>
                  <a:lnTo>
                    <a:pt x="49582" y="37334"/>
                  </a:lnTo>
                  <a:lnTo>
                    <a:pt x="49503" y="37216"/>
                  </a:lnTo>
                  <a:lnTo>
                    <a:pt x="49385" y="37137"/>
                  </a:lnTo>
                  <a:lnTo>
                    <a:pt x="49267" y="37098"/>
                  </a:lnTo>
                  <a:close/>
                  <a:moveTo>
                    <a:pt x="18510" y="37098"/>
                  </a:moveTo>
                  <a:lnTo>
                    <a:pt x="18392" y="37137"/>
                  </a:lnTo>
                  <a:lnTo>
                    <a:pt x="18274" y="37216"/>
                  </a:lnTo>
                  <a:lnTo>
                    <a:pt x="18195" y="37334"/>
                  </a:lnTo>
                  <a:lnTo>
                    <a:pt x="18155" y="37492"/>
                  </a:lnTo>
                  <a:lnTo>
                    <a:pt x="18234" y="38988"/>
                  </a:lnTo>
                  <a:lnTo>
                    <a:pt x="18274" y="39146"/>
                  </a:lnTo>
                  <a:lnTo>
                    <a:pt x="18352" y="39264"/>
                  </a:lnTo>
                  <a:lnTo>
                    <a:pt x="18471" y="39343"/>
                  </a:lnTo>
                  <a:lnTo>
                    <a:pt x="18628" y="39382"/>
                  </a:lnTo>
                  <a:lnTo>
                    <a:pt x="18786" y="39343"/>
                  </a:lnTo>
                  <a:lnTo>
                    <a:pt x="18904" y="39224"/>
                  </a:lnTo>
                  <a:lnTo>
                    <a:pt x="18982" y="39106"/>
                  </a:lnTo>
                  <a:lnTo>
                    <a:pt x="18982" y="38949"/>
                  </a:lnTo>
                  <a:lnTo>
                    <a:pt x="18943" y="37452"/>
                  </a:lnTo>
                  <a:lnTo>
                    <a:pt x="18904" y="37295"/>
                  </a:lnTo>
                  <a:lnTo>
                    <a:pt x="18786" y="37177"/>
                  </a:lnTo>
                  <a:lnTo>
                    <a:pt x="18667" y="37098"/>
                  </a:lnTo>
                  <a:close/>
                  <a:moveTo>
                    <a:pt x="32924" y="37807"/>
                  </a:moveTo>
                  <a:lnTo>
                    <a:pt x="32766" y="37885"/>
                  </a:lnTo>
                  <a:lnTo>
                    <a:pt x="32687" y="38004"/>
                  </a:lnTo>
                  <a:lnTo>
                    <a:pt x="32648" y="38161"/>
                  </a:lnTo>
                  <a:lnTo>
                    <a:pt x="32648" y="38279"/>
                  </a:lnTo>
                  <a:lnTo>
                    <a:pt x="32687" y="38673"/>
                  </a:lnTo>
                  <a:lnTo>
                    <a:pt x="32766" y="39067"/>
                  </a:lnTo>
                  <a:lnTo>
                    <a:pt x="32884" y="39461"/>
                  </a:lnTo>
                  <a:lnTo>
                    <a:pt x="33042" y="39815"/>
                  </a:lnTo>
                  <a:lnTo>
                    <a:pt x="33081" y="39894"/>
                  </a:lnTo>
                  <a:lnTo>
                    <a:pt x="33160" y="39973"/>
                  </a:lnTo>
                  <a:lnTo>
                    <a:pt x="33278" y="40012"/>
                  </a:lnTo>
                  <a:lnTo>
                    <a:pt x="33357" y="40012"/>
                  </a:lnTo>
                  <a:lnTo>
                    <a:pt x="33554" y="39973"/>
                  </a:lnTo>
                  <a:lnTo>
                    <a:pt x="33672" y="39894"/>
                  </a:lnTo>
                  <a:lnTo>
                    <a:pt x="33711" y="39736"/>
                  </a:lnTo>
                  <a:lnTo>
                    <a:pt x="33751" y="39618"/>
                  </a:lnTo>
                  <a:lnTo>
                    <a:pt x="33711" y="39461"/>
                  </a:lnTo>
                  <a:lnTo>
                    <a:pt x="33593" y="39185"/>
                  </a:lnTo>
                  <a:lnTo>
                    <a:pt x="33514" y="38870"/>
                  </a:lnTo>
                  <a:lnTo>
                    <a:pt x="33436" y="38594"/>
                  </a:lnTo>
                  <a:lnTo>
                    <a:pt x="33436" y="38279"/>
                  </a:lnTo>
                  <a:lnTo>
                    <a:pt x="33436" y="38200"/>
                  </a:lnTo>
                  <a:lnTo>
                    <a:pt x="33396" y="38043"/>
                  </a:lnTo>
                  <a:lnTo>
                    <a:pt x="33317" y="37925"/>
                  </a:lnTo>
                  <a:lnTo>
                    <a:pt x="33199" y="37807"/>
                  </a:lnTo>
                  <a:close/>
                  <a:moveTo>
                    <a:pt x="591" y="38240"/>
                  </a:moveTo>
                  <a:lnTo>
                    <a:pt x="434" y="38279"/>
                  </a:lnTo>
                  <a:lnTo>
                    <a:pt x="355" y="38397"/>
                  </a:lnTo>
                  <a:lnTo>
                    <a:pt x="276" y="38516"/>
                  </a:lnTo>
                  <a:lnTo>
                    <a:pt x="276" y="38673"/>
                  </a:lnTo>
                  <a:lnTo>
                    <a:pt x="394" y="39421"/>
                  </a:lnTo>
                  <a:lnTo>
                    <a:pt x="552" y="40170"/>
                  </a:lnTo>
                  <a:lnTo>
                    <a:pt x="631" y="40288"/>
                  </a:lnTo>
                  <a:lnTo>
                    <a:pt x="709" y="40406"/>
                  </a:lnTo>
                  <a:lnTo>
                    <a:pt x="828" y="40445"/>
                  </a:lnTo>
                  <a:lnTo>
                    <a:pt x="946" y="40485"/>
                  </a:lnTo>
                  <a:lnTo>
                    <a:pt x="1024" y="40485"/>
                  </a:lnTo>
                  <a:lnTo>
                    <a:pt x="1143" y="40406"/>
                  </a:lnTo>
                  <a:lnTo>
                    <a:pt x="1261" y="40288"/>
                  </a:lnTo>
                  <a:lnTo>
                    <a:pt x="1300" y="40170"/>
                  </a:lnTo>
                  <a:lnTo>
                    <a:pt x="1300" y="40012"/>
                  </a:lnTo>
                  <a:lnTo>
                    <a:pt x="1143" y="39303"/>
                  </a:lnTo>
                  <a:lnTo>
                    <a:pt x="1024" y="38555"/>
                  </a:lnTo>
                  <a:lnTo>
                    <a:pt x="985" y="38397"/>
                  </a:lnTo>
                  <a:lnTo>
                    <a:pt x="867" y="38319"/>
                  </a:lnTo>
                  <a:lnTo>
                    <a:pt x="749" y="38240"/>
                  </a:lnTo>
                  <a:close/>
                  <a:moveTo>
                    <a:pt x="16462" y="39539"/>
                  </a:moveTo>
                  <a:lnTo>
                    <a:pt x="16344" y="39579"/>
                  </a:lnTo>
                  <a:lnTo>
                    <a:pt x="16226" y="39658"/>
                  </a:lnTo>
                  <a:lnTo>
                    <a:pt x="16147" y="39776"/>
                  </a:lnTo>
                  <a:lnTo>
                    <a:pt x="16108" y="39933"/>
                  </a:lnTo>
                  <a:lnTo>
                    <a:pt x="16147" y="40051"/>
                  </a:lnTo>
                  <a:lnTo>
                    <a:pt x="16226" y="40170"/>
                  </a:lnTo>
                  <a:lnTo>
                    <a:pt x="17368" y="41233"/>
                  </a:lnTo>
                  <a:lnTo>
                    <a:pt x="17486" y="41312"/>
                  </a:lnTo>
                  <a:lnTo>
                    <a:pt x="17762" y="41312"/>
                  </a:lnTo>
                  <a:lnTo>
                    <a:pt x="17880" y="41193"/>
                  </a:lnTo>
                  <a:lnTo>
                    <a:pt x="17959" y="41075"/>
                  </a:lnTo>
                  <a:lnTo>
                    <a:pt x="17998" y="40918"/>
                  </a:lnTo>
                  <a:lnTo>
                    <a:pt x="17959" y="40800"/>
                  </a:lnTo>
                  <a:lnTo>
                    <a:pt x="17840" y="40682"/>
                  </a:lnTo>
                  <a:lnTo>
                    <a:pt x="16738" y="39618"/>
                  </a:lnTo>
                  <a:lnTo>
                    <a:pt x="16620" y="39539"/>
                  </a:lnTo>
                  <a:close/>
                  <a:moveTo>
                    <a:pt x="32254" y="40327"/>
                  </a:moveTo>
                  <a:lnTo>
                    <a:pt x="32136" y="40406"/>
                  </a:lnTo>
                  <a:lnTo>
                    <a:pt x="30994" y="41430"/>
                  </a:lnTo>
                  <a:lnTo>
                    <a:pt x="30915" y="41548"/>
                  </a:lnTo>
                  <a:lnTo>
                    <a:pt x="30876" y="41666"/>
                  </a:lnTo>
                  <a:lnTo>
                    <a:pt x="30876" y="41824"/>
                  </a:lnTo>
                  <a:lnTo>
                    <a:pt x="30954" y="41942"/>
                  </a:lnTo>
                  <a:lnTo>
                    <a:pt x="31073" y="42060"/>
                  </a:lnTo>
                  <a:lnTo>
                    <a:pt x="31230" y="42099"/>
                  </a:lnTo>
                  <a:lnTo>
                    <a:pt x="31388" y="42060"/>
                  </a:lnTo>
                  <a:lnTo>
                    <a:pt x="31506" y="41981"/>
                  </a:lnTo>
                  <a:lnTo>
                    <a:pt x="32648" y="40997"/>
                  </a:lnTo>
                  <a:lnTo>
                    <a:pt x="32727" y="40839"/>
                  </a:lnTo>
                  <a:lnTo>
                    <a:pt x="32766" y="40721"/>
                  </a:lnTo>
                  <a:lnTo>
                    <a:pt x="32727" y="40563"/>
                  </a:lnTo>
                  <a:lnTo>
                    <a:pt x="32648" y="40445"/>
                  </a:lnTo>
                  <a:lnTo>
                    <a:pt x="32530" y="40366"/>
                  </a:lnTo>
                  <a:lnTo>
                    <a:pt x="32412" y="40327"/>
                  </a:lnTo>
                  <a:close/>
                  <a:moveTo>
                    <a:pt x="48637" y="40091"/>
                  </a:moveTo>
                  <a:lnTo>
                    <a:pt x="48479" y="40130"/>
                  </a:lnTo>
                  <a:lnTo>
                    <a:pt x="48401" y="40209"/>
                  </a:lnTo>
                  <a:lnTo>
                    <a:pt x="48322" y="40366"/>
                  </a:lnTo>
                  <a:lnTo>
                    <a:pt x="48125" y="41075"/>
                  </a:lnTo>
                  <a:lnTo>
                    <a:pt x="47928" y="41824"/>
                  </a:lnTo>
                  <a:lnTo>
                    <a:pt x="47928" y="41942"/>
                  </a:lnTo>
                  <a:lnTo>
                    <a:pt x="47967" y="42099"/>
                  </a:lnTo>
                  <a:lnTo>
                    <a:pt x="48046" y="42217"/>
                  </a:lnTo>
                  <a:lnTo>
                    <a:pt x="48204" y="42296"/>
                  </a:lnTo>
                  <a:lnTo>
                    <a:pt x="48401" y="42296"/>
                  </a:lnTo>
                  <a:lnTo>
                    <a:pt x="48519" y="42217"/>
                  </a:lnTo>
                  <a:lnTo>
                    <a:pt x="48597" y="42139"/>
                  </a:lnTo>
                  <a:lnTo>
                    <a:pt x="48676" y="42021"/>
                  </a:lnTo>
                  <a:lnTo>
                    <a:pt x="48873" y="41272"/>
                  </a:lnTo>
                  <a:lnTo>
                    <a:pt x="49070" y="40524"/>
                  </a:lnTo>
                  <a:lnTo>
                    <a:pt x="49070" y="40406"/>
                  </a:lnTo>
                  <a:lnTo>
                    <a:pt x="49031" y="40248"/>
                  </a:lnTo>
                  <a:lnTo>
                    <a:pt x="48913" y="40130"/>
                  </a:lnTo>
                  <a:lnTo>
                    <a:pt x="48794" y="40091"/>
                  </a:lnTo>
                  <a:close/>
                  <a:moveTo>
                    <a:pt x="18667" y="40130"/>
                  </a:moveTo>
                  <a:lnTo>
                    <a:pt x="18549" y="40170"/>
                  </a:lnTo>
                  <a:lnTo>
                    <a:pt x="18431" y="40248"/>
                  </a:lnTo>
                  <a:lnTo>
                    <a:pt x="18352" y="40366"/>
                  </a:lnTo>
                  <a:lnTo>
                    <a:pt x="18313" y="40524"/>
                  </a:lnTo>
                  <a:lnTo>
                    <a:pt x="18392" y="41902"/>
                  </a:lnTo>
                  <a:lnTo>
                    <a:pt x="18392" y="41981"/>
                  </a:lnTo>
                  <a:lnTo>
                    <a:pt x="18431" y="42099"/>
                  </a:lnTo>
                  <a:lnTo>
                    <a:pt x="18471" y="42178"/>
                  </a:lnTo>
                  <a:lnTo>
                    <a:pt x="18549" y="42257"/>
                  </a:lnTo>
                  <a:lnTo>
                    <a:pt x="18667" y="42336"/>
                  </a:lnTo>
                  <a:lnTo>
                    <a:pt x="18786" y="42336"/>
                  </a:lnTo>
                  <a:lnTo>
                    <a:pt x="18943" y="42296"/>
                  </a:lnTo>
                  <a:lnTo>
                    <a:pt x="19061" y="42257"/>
                  </a:lnTo>
                  <a:lnTo>
                    <a:pt x="19101" y="42178"/>
                  </a:lnTo>
                  <a:lnTo>
                    <a:pt x="19140" y="42060"/>
                  </a:lnTo>
                  <a:lnTo>
                    <a:pt x="19179" y="41942"/>
                  </a:lnTo>
                  <a:lnTo>
                    <a:pt x="19061" y="40485"/>
                  </a:lnTo>
                  <a:lnTo>
                    <a:pt x="19022" y="40327"/>
                  </a:lnTo>
                  <a:lnTo>
                    <a:pt x="18943" y="40209"/>
                  </a:lnTo>
                  <a:lnTo>
                    <a:pt x="18825" y="40130"/>
                  </a:lnTo>
                  <a:close/>
                  <a:moveTo>
                    <a:pt x="30443" y="40091"/>
                  </a:moveTo>
                  <a:lnTo>
                    <a:pt x="30285" y="40130"/>
                  </a:lnTo>
                  <a:lnTo>
                    <a:pt x="30167" y="40209"/>
                  </a:lnTo>
                  <a:lnTo>
                    <a:pt x="30088" y="40327"/>
                  </a:lnTo>
                  <a:lnTo>
                    <a:pt x="30049" y="40485"/>
                  </a:lnTo>
                  <a:lnTo>
                    <a:pt x="30009" y="41981"/>
                  </a:lnTo>
                  <a:lnTo>
                    <a:pt x="30049" y="42139"/>
                  </a:lnTo>
                  <a:lnTo>
                    <a:pt x="30127" y="42257"/>
                  </a:lnTo>
                  <a:lnTo>
                    <a:pt x="30246" y="42336"/>
                  </a:lnTo>
                  <a:lnTo>
                    <a:pt x="30403" y="42375"/>
                  </a:lnTo>
                  <a:lnTo>
                    <a:pt x="30561" y="42375"/>
                  </a:lnTo>
                  <a:lnTo>
                    <a:pt x="30679" y="42296"/>
                  </a:lnTo>
                  <a:lnTo>
                    <a:pt x="30758" y="42178"/>
                  </a:lnTo>
                  <a:lnTo>
                    <a:pt x="30797" y="42021"/>
                  </a:lnTo>
                  <a:lnTo>
                    <a:pt x="30797" y="40485"/>
                  </a:lnTo>
                  <a:lnTo>
                    <a:pt x="30797" y="40327"/>
                  </a:lnTo>
                  <a:lnTo>
                    <a:pt x="30718" y="40209"/>
                  </a:lnTo>
                  <a:lnTo>
                    <a:pt x="30600" y="40130"/>
                  </a:lnTo>
                  <a:lnTo>
                    <a:pt x="30443" y="40091"/>
                  </a:lnTo>
                  <a:close/>
                  <a:moveTo>
                    <a:pt x="1221" y="41193"/>
                  </a:moveTo>
                  <a:lnTo>
                    <a:pt x="1064" y="41272"/>
                  </a:lnTo>
                  <a:lnTo>
                    <a:pt x="985" y="41390"/>
                  </a:lnTo>
                  <a:lnTo>
                    <a:pt x="946" y="41509"/>
                  </a:lnTo>
                  <a:lnTo>
                    <a:pt x="946" y="41666"/>
                  </a:lnTo>
                  <a:lnTo>
                    <a:pt x="1418" y="43163"/>
                  </a:lnTo>
                  <a:lnTo>
                    <a:pt x="1497" y="43241"/>
                  </a:lnTo>
                  <a:lnTo>
                    <a:pt x="1576" y="43320"/>
                  </a:lnTo>
                  <a:lnTo>
                    <a:pt x="1655" y="43399"/>
                  </a:lnTo>
                  <a:lnTo>
                    <a:pt x="1773" y="43399"/>
                  </a:lnTo>
                  <a:lnTo>
                    <a:pt x="1891" y="43359"/>
                  </a:lnTo>
                  <a:lnTo>
                    <a:pt x="2048" y="43281"/>
                  </a:lnTo>
                  <a:lnTo>
                    <a:pt x="2127" y="43163"/>
                  </a:lnTo>
                  <a:lnTo>
                    <a:pt x="2167" y="43044"/>
                  </a:lnTo>
                  <a:lnTo>
                    <a:pt x="2127" y="42887"/>
                  </a:lnTo>
                  <a:lnTo>
                    <a:pt x="1694" y="41469"/>
                  </a:lnTo>
                  <a:lnTo>
                    <a:pt x="1615" y="41351"/>
                  </a:lnTo>
                  <a:lnTo>
                    <a:pt x="1497" y="41233"/>
                  </a:lnTo>
                  <a:lnTo>
                    <a:pt x="1340" y="41193"/>
                  </a:lnTo>
                  <a:close/>
                  <a:moveTo>
                    <a:pt x="47810" y="42966"/>
                  </a:moveTo>
                  <a:lnTo>
                    <a:pt x="47652" y="43005"/>
                  </a:lnTo>
                  <a:lnTo>
                    <a:pt x="47534" y="43084"/>
                  </a:lnTo>
                  <a:lnTo>
                    <a:pt x="47455" y="43241"/>
                  </a:lnTo>
                  <a:lnTo>
                    <a:pt x="47140" y="43990"/>
                  </a:lnTo>
                  <a:lnTo>
                    <a:pt x="46983" y="44423"/>
                  </a:lnTo>
                  <a:lnTo>
                    <a:pt x="46904" y="44580"/>
                  </a:lnTo>
                  <a:lnTo>
                    <a:pt x="46865" y="44738"/>
                  </a:lnTo>
                  <a:lnTo>
                    <a:pt x="46865" y="44895"/>
                  </a:lnTo>
                  <a:lnTo>
                    <a:pt x="46943" y="45014"/>
                  </a:lnTo>
                  <a:lnTo>
                    <a:pt x="47062" y="45092"/>
                  </a:lnTo>
                  <a:lnTo>
                    <a:pt x="47219" y="45132"/>
                  </a:lnTo>
                  <a:lnTo>
                    <a:pt x="47337" y="45132"/>
                  </a:lnTo>
                  <a:lnTo>
                    <a:pt x="47416" y="45092"/>
                  </a:lnTo>
                  <a:lnTo>
                    <a:pt x="47495" y="45014"/>
                  </a:lnTo>
                  <a:lnTo>
                    <a:pt x="47574" y="44935"/>
                  </a:lnTo>
                  <a:lnTo>
                    <a:pt x="47692" y="44698"/>
                  </a:lnTo>
                  <a:lnTo>
                    <a:pt x="47849" y="44305"/>
                  </a:lnTo>
                  <a:lnTo>
                    <a:pt x="48164" y="43478"/>
                  </a:lnTo>
                  <a:lnTo>
                    <a:pt x="48204" y="43359"/>
                  </a:lnTo>
                  <a:lnTo>
                    <a:pt x="48164" y="43202"/>
                  </a:lnTo>
                  <a:lnTo>
                    <a:pt x="48086" y="43084"/>
                  </a:lnTo>
                  <a:lnTo>
                    <a:pt x="47928" y="43005"/>
                  </a:lnTo>
                  <a:lnTo>
                    <a:pt x="47810" y="42966"/>
                  </a:lnTo>
                  <a:close/>
                  <a:moveTo>
                    <a:pt x="2206" y="44068"/>
                  </a:moveTo>
                  <a:lnTo>
                    <a:pt x="2048" y="44147"/>
                  </a:lnTo>
                  <a:lnTo>
                    <a:pt x="1970" y="44305"/>
                  </a:lnTo>
                  <a:lnTo>
                    <a:pt x="1970" y="44423"/>
                  </a:lnTo>
                  <a:lnTo>
                    <a:pt x="1970" y="44580"/>
                  </a:lnTo>
                  <a:lnTo>
                    <a:pt x="2048" y="44698"/>
                  </a:lnTo>
                  <a:lnTo>
                    <a:pt x="2206" y="45053"/>
                  </a:lnTo>
                  <a:lnTo>
                    <a:pt x="2403" y="45407"/>
                  </a:lnTo>
                  <a:lnTo>
                    <a:pt x="2639" y="45683"/>
                  </a:lnTo>
                  <a:lnTo>
                    <a:pt x="2915" y="45959"/>
                  </a:lnTo>
                  <a:lnTo>
                    <a:pt x="3033" y="46037"/>
                  </a:lnTo>
                  <a:lnTo>
                    <a:pt x="3190" y="46077"/>
                  </a:lnTo>
                  <a:lnTo>
                    <a:pt x="3348" y="46037"/>
                  </a:lnTo>
                  <a:lnTo>
                    <a:pt x="3466" y="45919"/>
                  </a:lnTo>
                  <a:lnTo>
                    <a:pt x="3545" y="45801"/>
                  </a:lnTo>
                  <a:lnTo>
                    <a:pt x="3545" y="45644"/>
                  </a:lnTo>
                  <a:lnTo>
                    <a:pt x="3505" y="45525"/>
                  </a:lnTo>
                  <a:lnTo>
                    <a:pt x="3427" y="45407"/>
                  </a:lnTo>
                  <a:lnTo>
                    <a:pt x="3230" y="45171"/>
                  </a:lnTo>
                  <a:lnTo>
                    <a:pt x="3033" y="44935"/>
                  </a:lnTo>
                  <a:lnTo>
                    <a:pt x="2875" y="44698"/>
                  </a:lnTo>
                  <a:lnTo>
                    <a:pt x="2757" y="44423"/>
                  </a:lnTo>
                  <a:lnTo>
                    <a:pt x="2678" y="44305"/>
                  </a:lnTo>
                  <a:lnTo>
                    <a:pt x="2600" y="44147"/>
                  </a:lnTo>
                  <a:lnTo>
                    <a:pt x="2482" y="44068"/>
                  </a:lnTo>
                  <a:close/>
                  <a:moveTo>
                    <a:pt x="46156" y="45525"/>
                  </a:moveTo>
                  <a:lnTo>
                    <a:pt x="46038" y="45604"/>
                  </a:lnTo>
                  <a:lnTo>
                    <a:pt x="45762" y="45762"/>
                  </a:lnTo>
                  <a:lnTo>
                    <a:pt x="45447" y="45880"/>
                  </a:lnTo>
                  <a:lnTo>
                    <a:pt x="45132" y="45998"/>
                  </a:lnTo>
                  <a:lnTo>
                    <a:pt x="44817" y="46037"/>
                  </a:lnTo>
                  <a:lnTo>
                    <a:pt x="44659" y="46116"/>
                  </a:lnTo>
                  <a:lnTo>
                    <a:pt x="44541" y="46195"/>
                  </a:lnTo>
                  <a:lnTo>
                    <a:pt x="44462" y="46313"/>
                  </a:lnTo>
                  <a:lnTo>
                    <a:pt x="44462" y="46471"/>
                  </a:lnTo>
                  <a:lnTo>
                    <a:pt x="44502" y="46589"/>
                  </a:lnTo>
                  <a:lnTo>
                    <a:pt x="44581" y="46707"/>
                  </a:lnTo>
                  <a:lnTo>
                    <a:pt x="44699" y="46786"/>
                  </a:lnTo>
                  <a:lnTo>
                    <a:pt x="44856" y="46825"/>
                  </a:lnTo>
                  <a:lnTo>
                    <a:pt x="44896" y="46825"/>
                  </a:lnTo>
                  <a:lnTo>
                    <a:pt x="45289" y="46746"/>
                  </a:lnTo>
                  <a:lnTo>
                    <a:pt x="45723" y="46628"/>
                  </a:lnTo>
                  <a:lnTo>
                    <a:pt x="46116" y="46431"/>
                  </a:lnTo>
                  <a:lnTo>
                    <a:pt x="46471" y="46195"/>
                  </a:lnTo>
                  <a:lnTo>
                    <a:pt x="46589" y="46116"/>
                  </a:lnTo>
                  <a:lnTo>
                    <a:pt x="46628" y="45959"/>
                  </a:lnTo>
                  <a:lnTo>
                    <a:pt x="46628" y="45841"/>
                  </a:lnTo>
                  <a:lnTo>
                    <a:pt x="46550" y="45683"/>
                  </a:lnTo>
                  <a:lnTo>
                    <a:pt x="46471" y="45565"/>
                  </a:lnTo>
                  <a:lnTo>
                    <a:pt x="46313" y="45525"/>
                  </a:lnTo>
                  <a:close/>
                  <a:moveTo>
                    <a:pt x="4451" y="45998"/>
                  </a:moveTo>
                  <a:lnTo>
                    <a:pt x="4293" y="46037"/>
                  </a:lnTo>
                  <a:lnTo>
                    <a:pt x="4214" y="46156"/>
                  </a:lnTo>
                  <a:lnTo>
                    <a:pt x="4136" y="46274"/>
                  </a:lnTo>
                  <a:lnTo>
                    <a:pt x="4136" y="46431"/>
                  </a:lnTo>
                  <a:lnTo>
                    <a:pt x="4175" y="46589"/>
                  </a:lnTo>
                  <a:lnTo>
                    <a:pt x="4293" y="46668"/>
                  </a:lnTo>
                  <a:lnTo>
                    <a:pt x="4411" y="46746"/>
                  </a:lnTo>
                  <a:lnTo>
                    <a:pt x="4844" y="46825"/>
                  </a:lnTo>
                  <a:lnTo>
                    <a:pt x="5278" y="46864"/>
                  </a:lnTo>
                  <a:lnTo>
                    <a:pt x="5829" y="46904"/>
                  </a:lnTo>
                  <a:lnTo>
                    <a:pt x="6026" y="46864"/>
                  </a:lnTo>
                  <a:lnTo>
                    <a:pt x="6183" y="46864"/>
                  </a:lnTo>
                  <a:lnTo>
                    <a:pt x="6302" y="46746"/>
                  </a:lnTo>
                  <a:lnTo>
                    <a:pt x="6380" y="46628"/>
                  </a:lnTo>
                  <a:lnTo>
                    <a:pt x="6420" y="46471"/>
                  </a:lnTo>
                  <a:lnTo>
                    <a:pt x="6380" y="46353"/>
                  </a:lnTo>
                  <a:lnTo>
                    <a:pt x="6302" y="46234"/>
                  </a:lnTo>
                  <a:lnTo>
                    <a:pt x="6144" y="46156"/>
                  </a:lnTo>
                  <a:lnTo>
                    <a:pt x="6026" y="46116"/>
                  </a:lnTo>
                  <a:lnTo>
                    <a:pt x="5356" y="46116"/>
                  </a:lnTo>
                  <a:lnTo>
                    <a:pt x="4923" y="46037"/>
                  </a:lnTo>
                  <a:lnTo>
                    <a:pt x="4608" y="45998"/>
                  </a:lnTo>
                  <a:close/>
                  <a:moveTo>
                    <a:pt x="42336" y="45919"/>
                  </a:moveTo>
                  <a:lnTo>
                    <a:pt x="42218" y="45959"/>
                  </a:lnTo>
                  <a:lnTo>
                    <a:pt x="42139" y="46037"/>
                  </a:lnTo>
                  <a:lnTo>
                    <a:pt x="41745" y="46471"/>
                  </a:lnTo>
                  <a:lnTo>
                    <a:pt x="41666" y="46628"/>
                  </a:lnTo>
                  <a:lnTo>
                    <a:pt x="41666" y="46746"/>
                  </a:lnTo>
                  <a:lnTo>
                    <a:pt x="41706" y="46904"/>
                  </a:lnTo>
                  <a:lnTo>
                    <a:pt x="41784" y="47022"/>
                  </a:lnTo>
                  <a:lnTo>
                    <a:pt x="41903" y="47101"/>
                  </a:lnTo>
                  <a:lnTo>
                    <a:pt x="42021" y="47140"/>
                  </a:lnTo>
                  <a:lnTo>
                    <a:pt x="42178" y="47101"/>
                  </a:lnTo>
                  <a:lnTo>
                    <a:pt x="42296" y="46983"/>
                  </a:lnTo>
                  <a:lnTo>
                    <a:pt x="42533" y="46707"/>
                  </a:lnTo>
                  <a:lnTo>
                    <a:pt x="42927" y="46786"/>
                  </a:lnTo>
                  <a:lnTo>
                    <a:pt x="43281" y="46864"/>
                  </a:lnTo>
                  <a:lnTo>
                    <a:pt x="43438" y="46825"/>
                  </a:lnTo>
                  <a:lnTo>
                    <a:pt x="43557" y="46786"/>
                  </a:lnTo>
                  <a:lnTo>
                    <a:pt x="43675" y="46668"/>
                  </a:lnTo>
                  <a:lnTo>
                    <a:pt x="43714" y="46510"/>
                  </a:lnTo>
                  <a:lnTo>
                    <a:pt x="43675" y="46353"/>
                  </a:lnTo>
                  <a:lnTo>
                    <a:pt x="43635" y="46234"/>
                  </a:lnTo>
                  <a:lnTo>
                    <a:pt x="43517" y="46156"/>
                  </a:lnTo>
                  <a:lnTo>
                    <a:pt x="43360" y="46116"/>
                  </a:lnTo>
                  <a:lnTo>
                    <a:pt x="42966" y="46037"/>
                  </a:lnTo>
                  <a:lnTo>
                    <a:pt x="42533" y="45919"/>
                  </a:lnTo>
                  <a:close/>
                  <a:moveTo>
                    <a:pt x="7483" y="46077"/>
                  </a:moveTo>
                  <a:lnTo>
                    <a:pt x="7326" y="46116"/>
                  </a:lnTo>
                  <a:lnTo>
                    <a:pt x="7207" y="46195"/>
                  </a:lnTo>
                  <a:lnTo>
                    <a:pt x="7089" y="46313"/>
                  </a:lnTo>
                  <a:lnTo>
                    <a:pt x="7050" y="46431"/>
                  </a:lnTo>
                  <a:lnTo>
                    <a:pt x="7089" y="46589"/>
                  </a:lnTo>
                  <a:lnTo>
                    <a:pt x="7168" y="46707"/>
                  </a:lnTo>
                  <a:lnTo>
                    <a:pt x="8192" y="47849"/>
                  </a:lnTo>
                  <a:lnTo>
                    <a:pt x="8310" y="47928"/>
                  </a:lnTo>
                  <a:lnTo>
                    <a:pt x="8468" y="47967"/>
                  </a:lnTo>
                  <a:lnTo>
                    <a:pt x="8586" y="47967"/>
                  </a:lnTo>
                  <a:lnTo>
                    <a:pt x="8743" y="47888"/>
                  </a:lnTo>
                  <a:lnTo>
                    <a:pt x="8822" y="47770"/>
                  </a:lnTo>
                  <a:lnTo>
                    <a:pt x="8861" y="47613"/>
                  </a:lnTo>
                  <a:lnTo>
                    <a:pt x="8822" y="47455"/>
                  </a:lnTo>
                  <a:lnTo>
                    <a:pt x="8743" y="47337"/>
                  </a:lnTo>
                  <a:lnTo>
                    <a:pt x="7719" y="46234"/>
                  </a:lnTo>
                  <a:lnTo>
                    <a:pt x="7601" y="46116"/>
                  </a:lnTo>
                  <a:lnTo>
                    <a:pt x="7483" y="46077"/>
                  </a:lnTo>
                  <a:close/>
                  <a:moveTo>
                    <a:pt x="40839" y="47495"/>
                  </a:moveTo>
                  <a:lnTo>
                    <a:pt x="40721" y="47613"/>
                  </a:lnTo>
                  <a:lnTo>
                    <a:pt x="39658" y="48676"/>
                  </a:lnTo>
                  <a:lnTo>
                    <a:pt x="39579" y="48794"/>
                  </a:lnTo>
                  <a:lnTo>
                    <a:pt x="39540" y="48952"/>
                  </a:lnTo>
                  <a:lnTo>
                    <a:pt x="39579" y="49109"/>
                  </a:lnTo>
                  <a:lnTo>
                    <a:pt x="39658" y="49227"/>
                  </a:lnTo>
                  <a:lnTo>
                    <a:pt x="39815" y="49306"/>
                  </a:lnTo>
                  <a:lnTo>
                    <a:pt x="39934" y="49346"/>
                  </a:lnTo>
                  <a:lnTo>
                    <a:pt x="40091" y="49306"/>
                  </a:lnTo>
                  <a:lnTo>
                    <a:pt x="40209" y="49227"/>
                  </a:lnTo>
                  <a:lnTo>
                    <a:pt x="41272" y="48125"/>
                  </a:lnTo>
                  <a:lnTo>
                    <a:pt x="41351" y="48007"/>
                  </a:lnTo>
                  <a:lnTo>
                    <a:pt x="41391" y="47849"/>
                  </a:lnTo>
                  <a:lnTo>
                    <a:pt x="41351" y="47691"/>
                  </a:lnTo>
                  <a:lnTo>
                    <a:pt x="41272" y="47573"/>
                  </a:lnTo>
                  <a:lnTo>
                    <a:pt x="41115" y="47495"/>
                  </a:lnTo>
                  <a:close/>
                  <a:moveTo>
                    <a:pt x="9373" y="48322"/>
                  </a:moveTo>
                  <a:lnTo>
                    <a:pt x="9255" y="48440"/>
                  </a:lnTo>
                  <a:lnTo>
                    <a:pt x="9176" y="48558"/>
                  </a:lnTo>
                  <a:lnTo>
                    <a:pt x="9137" y="48676"/>
                  </a:lnTo>
                  <a:lnTo>
                    <a:pt x="9176" y="48834"/>
                  </a:lnTo>
                  <a:lnTo>
                    <a:pt x="9255" y="48952"/>
                  </a:lnTo>
                  <a:lnTo>
                    <a:pt x="10319" y="50054"/>
                  </a:lnTo>
                  <a:lnTo>
                    <a:pt x="10476" y="50133"/>
                  </a:lnTo>
                  <a:lnTo>
                    <a:pt x="10752" y="50133"/>
                  </a:lnTo>
                  <a:lnTo>
                    <a:pt x="10870" y="50015"/>
                  </a:lnTo>
                  <a:lnTo>
                    <a:pt x="10949" y="49897"/>
                  </a:lnTo>
                  <a:lnTo>
                    <a:pt x="10988" y="49779"/>
                  </a:lnTo>
                  <a:lnTo>
                    <a:pt x="10949" y="49621"/>
                  </a:lnTo>
                  <a:lnTo>
                    <a:pt x="10870" y="49503"/>
                  </a:lnTo>
                  <a:lnTo>
                    <a:pt x="9807" y="48440"/>
                  </a:lnTo>
                  <a:lnTo>
                    <a:pt x="9649" y="48361"/>
                  </a:lnTo>
                  <a:lnTo>
                    <a:pt x="9531" y="48322"/>
                  </a:lnTo>
                  <a:close/>
                  <a:moveTo>
                    <a:pt x="38870" y="49621"/>
                  </a:moveTo>
                  <a:lnTo>
                    <a:pt x="38713" y="49661"/>
                  </a:lnTo>
                  <a:lnTo>
                    <a:pt x="38595" y="49739"/>
                  </a:lnTo>
                  <a:lnTo>
                    <a:pt x="37492" y="50803"/>
                  </a:lnTo>
                  <a:lnTo>
                    <a:pt x="37413" y="50921"/>
                  </a:lnTo>
                  <a:lnTo>
                    <a:pt x="37374" y="51039"/>
                  </a:lnTo>
                  <a:lnTo>
                    <a:pt x="37374" y="51196"/>
                  </a:lnTo>
                  <a:lnTo>
                    <a:pt x="37452" y="51315"/>
                  </a:lnTo>
                  <a:lnTo>
                    <a:pt x="37610" y="51393"/>
                  </a:lnTo>
                  <a:lnTo>
                    <a:pt x="37768" y="51433"/>
                  </a:lnTo>
                  <a:lnTo>
                    <a:pt x="37886" y="51433"/>
                  </a:lnTo>
                  <a:lnTo>
                    <a:pt x="38004" y="51354"/>
                  </a:lnTo>
                  <a:lnTo>
                    <a:pt x="39106" y="50291"/>
                  </a:lnTo>
                  <a:lnTo>
                    <a:pt x="39185" y="50173"/>
                  </a:lnTo>
                  <a:lnTo>
                    <a:pt x="39225" y="50015"/>
                  </a:lnTo>
                  <a:lnTo>
                    <a:pt x="39225" y="49897"/>
                  </a:lnTo>
                  <a:lnTo>
                    <a:pt x="39146" y="49739"/>
                  </a:lnTo>
                  <a:lnTo>
                    <a:pt x="38988" y="49661"/>
                  </a:lnTo>
                  <a:lnTo>
                    <a:pt x="38870" y="49621"/>
                  </a:lnTo>
                  <a:close/>
                  <a:moveTo>
                    <a:pt x="11697" y="50448"/>
                  </a:moveTo>
                  <a:lnTo>
                    <a:pt x="11539" y="50488"/>
                  </a:lnTo>
                  <a:lnTo>
                    <a:pt x="11421" y="50566"/>
                  </a:lnTo>
                  <a:lnTo>
                    <a:pt x="11342" y="50684"/>
                  </a:lnTo>
                  <a:lnTo>
                    <a:pt x="11303" y="50842"/>
                  </a:lnTo>
                  <a:lnTo>
                    <a:pt x="11342" y="50960"/>
                  </a:lnTo>
                  <a:lnTo>
                    <a:pt x="11421" y="51078"/>
                  </a:lnTo>
                  <a:lnTo>
                    <a:pt x="12563" y="52142"/>
                  </a:lnTo>
                  <a:lnTo>
                    <a:pt x="12681" y="52220"/>
                  </a:lnTo>
                  <a:lnTo>
                    <a:pt x="12800" y="52220"/>
                  </a:lnTo>
                  <a:lnTo>
                    <a:pt x="12957" y="52181"/>
                  </a:lnTo>
                  <a:lnTo>
                    <a:pt x="13115" y="52102"/>
                  </a:lnTo>
                  <a:lnTo>
                    <a:pt x="13193" y="51984"/>
                  </a:lnTo>
                  <a:lnTo>
                    <a:pt x="13193" y="51827"/>
                  </a:lnTo>
                  <a:lnTo>
                    <a:pt x="13154" y="51708"/>
                  </a:lnTo>
                  <a:lnTo>
                    <a:pt x="13075" y="51551"/>
                  </a:lnTo>
                  <a:lnTo>
                    <a:pt x="11973" y="50527"/>
                  </a:lnTo>
                  <a:lnTo>
                    <a:pt x="11815" y="50448"/>
                  </a:lnTo>
                  <a:close/>
                  <a:moveTo>
                    <a:pt x="36665" y="51708"/>
                  </a:moveTo>
                  <a:lnTo>
                    <a:pt x="36507" y="51748"/>
                  </a:lnTo>
                  <a:lnTo>
                    <a:pt x="36389" y="51827"/>
                  </a:lnTo>
                  <a:lnTo>
                    <a:pt x="35247" y="52811"/>
                  </a:lnTo>
                  <a:lnTo>
                    <a:pt x="35168" y="52929"/>
                  </a:lnTo>
                  <a:lnTo>
                    <a:pt x="35129" y="53087"/>
                  </a:lnTo>
                  <a:lnTo>
                    <a:pt x="35129" y="53244"/>
                  </a:lnTo>
                  <a:lnTo>
                    <a:pt x="35208" y="53362"/>
                  </a:lnTo>
                  <a:lnTo>
                    <a:pt x="35326" y="53441"/>
                  </a:lnTo>
                  <a:lnTo>
                    <a:pt x="35483" y="53481"/>
                  </a:lnTo>
                  <a:lnTo>
                    <a:pt x="35641" y="53481"/>
                  </a:lnTo>
                  <a:lnTo>
                    <a:pt x="35759" y="53402"/>
                  </a:lnTo>
                  <a:lnTo>
                    <a:pt x="36901" y="52378"/>
                  </a:lnTo>
                  <a:lnTo>
                    <a:pt x="36980" y="52260"/>
                  </a:lnTo>
                  <a:lnTo>
                    <a:pt x="37019" y="52102"/>
                  </a:lnTo>
                  <a:lnTo>
                    <a:pt x="36980" y="51984"/>
                  </a:lnTo>
                  <a:lnTo>
                    <a:pt x="36901" y="51827"/>
                  </a:lnTo>
                  <a:lnTo>
                    <a:pt x="36783" y="51748"/>
                  </a:lnTo>
                  <a:lnTo>
                    <a:pt x="36665" y="51708"/>
                  </a:lnTo>
                  <a:close/>
                  <a:moveTo>
                    <a:pt x="13942" y="52496"/>
                  </a:moveTo>
                  <a:lnTo>
                    <a:pt x="13784" y="52535"/>
                  </a:lnTo>
                  <a:lnTo>
                    <a:pt x="13666" y="52614"/>
                  </a:lnTo>
                  <a:lnTo>
                    <a:pt x="13587" y="52732"/>
                  </a:lnTo>
                  <a:lnTo>
                    <a:pt x="13548" y="52890"/>
                  </a:lnTo>
                  <a:lnTo>
                    <a:pt x="13587" y="53047"/>
                  </a:lnTo>
                  <a:lnTo>
                    <a:pt x="13705" y="53166"/>
                  </a:lnTo>
                  <a:lnTo>
                    <a:pt x="14847" y="54150"/>
                  </a:lnTo>
                  <a:lnTo>
                    <a:pt x="14966" y="54229"/>
                  </a:lnTo>
                  <a:lnTo>
                    <a:pt x="15084" y="54268"/>
                  </a:lnTo>
                  <a:lnTo>
                    <a:pt x="15241" y="54229"/>
                  </a:lnTo>
                  <a:lnTo>
                    <a:pt x="15359" y="54111"/>
                  </a:lnTo>
                  <a:lnTo>
                    <a:pt x="15438" y="53993"/>
                  </a:lnTo>
                  <a:lnTo>
                    <a:pt x="15478" y="53835"/>
                  </a:lnTo>
                  <a:lnTo>
                    <a:pt x="15438" y="53717"/>
                  </a:lnTo>
                  <a:lnTo>
                    <a:pt x="15359" y="53599"/>
                  </a:lnTo>
                  <a:lnTo>
                    <a:pt x="14217" y="52575"/>
                  </a:lnTo>
                  <a:lnTo>
                    <a:pt x="14060" y="52496"/>
                  </a:lnTo>
                  <a:close/>
                  <a:moveTo>
                    <a:pt x="34381" y="53717"/>
                  </a:moveTo>
                  <a:lnTo>
                    <a:pt x="34223" y="53756"/>
                  </a:lnTo>
                  <a:lnTo>
                    <a:pt x="34105" y="53835"/>
                  </a:lnTo>
                  <a:lnTo>
                    <a:pt x="32963" y="54820"/>
                  </a:lnTo>
                  <a:lnTo>
                    <a:pt x="32845" y="54938"/>
                  </a:lnTo>
                  <a:lnTo>
                    <a:pt x="32805" y="55056"/>
                  </a:lnTo>
                  <a:lnTo>
                    <a:pt x="32845" y="55213"/>
                  </a:lnTo>
                  <a:lnTo>
                    <a:pt x="32884" y="55332"/>
                  </a:lnTo>
                  <a:lnTo>
                    <a:pt x="33042" y="55450"/>
                  </a:lnTo>
                  <a:lnTo>
                    <a:pt x="33199" y="55489"/>
                  </a:lnTo>
                  <a:lnTo>
                    <a:pt x="33317" y="55450"/>
                  </a:lnTo>
                  <a:lnTo>
                    <a:pt x="33436" y="55371"/>
                  </a:lnTo>
                  <a:lnTo>
                    <a:pt x="34578" y="54386"/>
                  </a:lnTo>
                  <a:lnTo>
                    <a:pt x="34696" y="54268"/>
                  </a:lnTo>
                  <a:lnTo>
                    <a:pt x="34735" y="54150"/>
                  </a:lnTo>
                  <a:lnTo>
                    <a:pt x="34696" y="53993"/>
                  </a:lnTo>
                  <a:lnTo>
                    <a:pt x="34617" y="53874"/>
                  </a:lnTo>
                  <a:lnTo>
                    <a:pt x="34499" y="53756"/>
                  </a:lnTo>
                  <a:lnTo>
                    <a:pt x="34381" y="53717"/>
                  </a:lnTo>
                  <a:close/>
                  <a:moveTo>
                    <a:pt x="16226" y="54465"/>
                  </a:moveTo>
                  <a:lnTo>
                    <a:pt x="16068" y="54505"/>
                  </a:lnTo>
                  <a:lnTo>
                    <a:pt x="15950" y="54623"/>
                  </a:lnTo>
                  <a:lnTo>
                    <a:pt x="15871" y="54741"/>
                  </a:lnTo>
                  <a:lnTo>
                    <a:pt x="15871" y="54898"/>
                  </a:lnTo>
                  <a:lnTo>
                    <a:pt x="15911" y="55016"/>
                  </a:lnTo>
                  <a:lnTo>
                    <a:pt x="15989" y="55135"/>
                  </a:lnTo>
                  <a:lnTo>
                    <a:pt x="17171" y="56119"/>
                  </a:lnTo>
                  <a:lnTo>
                    <a:pt x="17289" y="56198"/>
                  </a:lnTo>
                  <a:lnTo>
                    <a:pt x="17565" y="56198"/>
                  </a:lnTo>
                  <a:lnTo>
                    <a:pt x="17722" y="56080"/>
                  </a:lnTo>
                  <a:lnTo>
                    <a:pt x="17762" y="55962"/>
                  </a:lnTo>
                  <a:lnTo>
                    <a:pt x="17801" y="55804"/>
                  </a:lnTo>
                  <a:lnTo>
                    <a:pt x="17762" y="55647"/>
                  </a:lnTo>
                  <a:lnTo>
                    <a:pt x="17644" y="55528"/>
                  </a:lnTo>
                  <a:lnTo>
                    <a:pt x="16501" y="54583"/>
                  </a:lnTo>
                  <a:lnTo>
                    <a:pt x="16344" y="54505"/>
                  </a:lnTo>
                  <a:lnTo>
                    <a:pt x="16226" y="54465"/>
                  </a:lnTo>
                  <a:close/>
                  <a:moveTo>
                    <a:pt x="31900" y="55686"/>
                  </a:moveTo>
                  <a:lnTo>
                    <a:pt x="31782" y="55765"/>
                  </a:lnTo>
                  <a:lnTo>
                    <a:pt x="30600" y="56749"/>
                  </a:lnTo>
                  <a:lnTo>
                    <a:pt x="30521" y="56867"/>
                  </a:lnTo>
                  <a:lnTo>
                    <a:pt x="30482" y="56986"/>
                  </a:lnTo>
                  <a:lnTo>
                    <a:pt x="30482" y="57143"/>
                  </a:lnTo>
                  <a:lnTo>
                    <a:pt x="30561" y="57261"/>
                  </a:lnTo>
                  <a:lnTo>
                    <a:pt x="30679" y="57379"/>
                  </a:lnTo>
                  <a:lnTo>
                    <a:pt x="30836" y="57419"/>
                  </a:lnTo>
                  <a:lnTo>
                    <a:pt x="30954" y="57379"/>
                  </a:lnTo>
                  <a:lnTo>
                    <a:pt x="31073" y="57340"/>
                  </a:lnTo>
                  <a:lnTo>
                    <a:pt x="32254" y="56355"/>
                  </a:lnTo>
                  <a:lnTo>
                    <a:pt x="32372" y="56237"/>
                  </a:lnTo>
                  <a:lnTo>
                    <a:pt x="32412" y="56119"/>
                  </a:lnTo>
                  <a:lnTo>
                    <a:pt x="32372" y="55962"/>
                  </a:lnTo>
                  <a:lnTo>
                    <a:pt x="32333" y="55843"/>
                  </a:lnTo>
                  <a:lnTo>
                    <a:pt x="32215" y="55725"/>
                  </a:lnTo>
                  <a:lnTo>
                    <a:pt x="32057" y="55686"/>
                  </a:lnTo>
                  <a:close/>
                  <a:moveTo>
                    <a:pt x="18549" y="56434"/>
                  </a:moveTo>
                  <a:lnTo>
                    <a:pt x="18392" y="56474"/>
                  </a:lnTo>
                  <a:lnTo>
                    <a:pt x="18274" y="56552"/>
                  </a:lnTo>
                  <a:lnTo>
                    <a:pt x="18234" y="56710"/>
                  </a:lnTo>
                  <a:lnTo>
                    <a:pt x="18195" y="56828"/>
                  </a:lnTo>
                  <a:lnTo>
                    <a:pt x="18234" y="56986"/>
                  </a:lnTo>
                  <a:lnTo>
                    <a:pt x="18352" y="57104"/>
                  </a:lnTo>
                  <a:lnTo>
                    <a:pt x="19534" y="58049"/>
                  </a:lnTo>
                  <a:lnTo>
                    <a:pt x="19652" y="58128"/>
                  </a:lnTo>
                  <a:lnTo>
                    <a:pt x="19770" y="58128"/>
                  </a:lnTo>
                  <a:lnTo>
                    <a:pt x="19928" y="58088"/>
                  </a:lnTo>
                  <a:lnTo>
                    <a:pt x="20085" y="58009"/>
                  </a:lnTo>
                  <a:lnTo>
                    <a:pt x="20125" y="57852"/>
                  </a:lnTo>
                  <a:lnTo>
                    <a:pt x="20164" y="57734"/>
                  </a:lnTo>
                  <a:lnTo>
                    <a:pt x="20125" y="57576"/>
                  </a:lnTo>
                  <a:lnTo>
                    <a:pt x="20006" y="57458"/>
                  </a:lnTo>
                  <a:lnTo>
                    <a:pt x="18825" y="56513"/>
                  </a:lnTo>
                  <a:lnTo>
                    <a:pt x="18707" y="56434"/>
                  </a:lnTo>
                  <a:close/>
                  <a:moveTo>
                    <a:pt x="29537" y="57616"/>
                  </a:moveTo>
                  <a:lnTo>
                    <a:pt x="29419" y="57694"/>
                  </a:lnTo>
                  <a:lnTo>
                    <a:pt x="28237" y="58640"/>
                  </a:lnTo>
                  <a:lnTo>
                    <a:pt x="28119" y="58758"/>
                  </a:lnTo>
                  <a:lnTo>
                    <a:pt x="28080" y="58876"/>
                  </a:lnTo>
                  <a:lnTo>
                    <a:pt x="28080" y="59033"/>
                  </a:lnTo>
                  <a:lnTo>
                    <a:pt x="28158" y="59152"/>
                  </a:lnTo>
                  <a:lnTo>
                    <a:pt x="28316" y="59270"/>
                  </a:lnTo>
                  <a:lnTo>
                    <a:pt x="28473" y="59309"/>
                  </a:lnTo>
                  <a:lnTo>
                    <a:pt x="28592" y="59270"/>
                  </a:lnTo>
                  <a:lnTo>
                    <a:pt x="28710" y="59230"/>
                  </a:lnTo>
                  <a:lnTo>
                    <a:pt x="29891" y="58285"/>
                  </a:lnTo>
                  <a:lnTo>
                    <a:pt x="30009" y="58167"/>
                  </a:lnTo>
                  <a:lnTo>
                    <a:pt x="30049" y="58009"/>
                  </a:lnTo>
                  <a:lnTo>
                    <a:pt x="30009" y="57891"/>
                  </a:lnTo>
                  <a:lnTo>
                    <a:pt x="29970" y="57734"/>
                  </a:lnTo>
                  <a:lnTo>
                    <a:pt x="29852" y="57655"/>
                  </a:lnTo>
                  <a:lnTo>
                    <a:pt x="29694" y="57616"/>
                  </a:lnTo>
                  <a:close/>
                  <a:moveTo>
                    <a:pt x="20912" y="58325"/>
                  </a:moveTo>
                  <a:lnTo>
                    <a:pt x="20794" y="58364"/>
                  </a:lnTo>
                  <a:lnTo>
                    <a:pt x="20676" y="58482"/>
                  </a:lnTo>
                  <a:lnTo>
                    <a:pt x="20597" y="58600"/>
                  </a:lnTo>
                  <a:lnTo>
                    <a:pt x="20597" y="58758"/>
                  </a:lnTo>
                  <a:lnTo>
                    <a:pt x="20637" y="58876"/>
                  </a:lnTo>
                  <a:lnTo>
                    <a:pt x="20715" y="58994"/>
                  </a:lnTo>
                  <a:lnTo>
                    <a:pt x="21936" y="59939"/>
                  </a:lnTo>
                  <a:lnTo>
                    <a:pt x="22054" y="60018"/>
                  </a:lnTo>
                  <a:lnTo>
                    <a:pt x="22172" y="60018"/>
                  </a:lnTo>
                  <a:lnTo>
                    <a:pt x="22330" y="59979"/>
                  </a:lnTo>
                  <a:lnTo>
                    <a:pt x="22487" y="59860"/>
                  </a:lnTo>
                  <a:lnTo>
                    <a:pt x="22527" y="59742"/>
                  </a:lnTo>
                  <a:lnTo>
                    <a:pt x="22527" y="59585"/>
                  </a:lnTo>
                  <a:lnTo>
                    <a:pt x="22487" y="59467"/>
                  </a:lnTo>
                  <a:lnTo>
                    <a:pt x="22409" y="59348"/>
                  </a:lnTo>
                  <a:lnTo>
                    <a:pt x="21188" y="58403"/>
                  </a:lnTo>
                  <a:lnTo>
                    <a:pt x="21070" y="58325"/>
                  </a:lnTo>
                  <a:close/>
                  <a:moveTo>
                    <a:pt x="27292" y="59467"/>
                  </a:moveTo>
                  <a:lnTo>
                    <a:pt x="27174" y="59506"/>
                  </a:lnTo>
                  <a:lnTo>
                    <a:pt x="27016" y="59545"/>
                  </a:lnTo>
                  <a:lnTo>
                    <a:pt x="26465" y="59979"/>
                  </a:lnTo>
                  <a:lnTo>
                    <a:pt x="26150" y="60175"/>
                  </a:lnTo>
                  <a:lnTo>
                    <a:pt x="25835" y="60333"/>
                  </a:lnTo>
                  <a:lnTo>
                    <a:pt x="25717" y="60412"/>
                  </a:lnTo>
                  <a:lnTo>
                    <a:pt x="25638" y="60530"/>
                  </a:lnTo>
                  <a:lnTo>
                    <a:pt x="25599" y="60687"/>
                  </a:lnTo>
                  <a:lnTo>
                    <a:pt x="25638" y="60845"/>
                  </a:lnTo>
                  <a:lnTo>
                    <a:pt x="25677" y="60924"/>
                  </a:lnTo>
                  <a:lnTo>
                    <a:pt x="25796" y="61002"/>
                  </a:lnTo>
                  <a:lnTo>
                    <a:pt x="25874" y="61042"/>
                  </a:lnTo>
                  <a:lnTo>
                    <a:pt x="25992" y="61081"/>
                  </a:lnTo>
                  <a:lnTo>
                    <a:pt x="26111" y="61042"/>
                  </a:lnTo>
                  <a:lnTo>
                    <a:pt x="26544" y="60845"/>
                  </a:lnTo>
                  <a:lnTo>
                    <a:pt x="26938" y="60609"/>
                  </a:lnTo>
                  <a:lnTo>
                    <a:pt x="27489" y="60175"/>
                  </a:lnTo>
                  <a:lnTo>
                    <a:pt x="27568" y="60057"/>
                  </a:lnTo>
                  <a:lnTo>
                    <a:pt x="27646" y="59900"/>
                  </a:lnTo>
                  <a:lnTo>
                    <a:pt x="27607" y="59782"/>
                  </a:lnTo>
                  <a:lnTo>
                    <a:pt x="27568" y="59624"/>
                  </a:lnTo>
                  <a:lnTo>
                    <a:pt x="27450" y="59545"/>
                  </a:lnTo>
                  <a:lnTo>
                    <a:pt x="27292" y="59467"/>
                  </a:lnTo>
                  <a:close/>
                  <a:moveTo>
                    <a:pt x="23433" y="60136"/>
                  </a:moveTo>
                  <a:lnTo>
                    <a:pt x="23275" y="60175"/>
                  </a:lnTo>
                  <a:lnTo>
                    <a:pt x="23157" y="60215"/>
                  </a:lnTo>
                  <a:lnTo>
                    <a:pt x="23078" y="60333"/>
                  </a:lnTo>
                  <a:lnTo>
                    <a:pt x="23039" y="60491"/>
                  </a:lnTo>
                  <a:lnTo>
                    <a:pt x="23039" y="60648"/>
                  </a:lnTo>
                  <a:lnTo>
                    <a:pt x="23118" y="60766"/>
                  </a:lnTo>
                  <a:lnTo>
                    <a:pt x="23236" y="60845"/>
                  </a:lnTo>
                  <a:lnTo>
                    <a:pt x="23590" y="61042"/>
                  </a:lnTo>
                  <a:lnTo>
                    <a:pt x="24023" y="61160"/>
                  </a:lnTo>
                  <a:lnTo>
                    <a:pt x="24417" y="61239"/>
                  </a:lnTo>
                  <a:lnTo>
                    <a:pt x="24850" y="61278"/>
                  </a:lnTo>
                  <a:lnTo>
                    <a:pt x="25008" y="61239"/>
                  </a:lnTo>
                  <a:lnTo>
                    <a:pt x="25126" y="61160"/>
                  </a:lnTo>
                  <a:lnTo>
                    <a:pt x="25205" y="61042"/>
                  </a:lnTo>
                  <a:lnTo>
                    <a:pt x="25244" y="60884"/>
                  </a:lnTo>
                  <a:lnTo>
                    <a:pt x="25205" y="60766"/>
                  </a:lnTo>
                  <a:lnTo>
                    <a:pt x="25126" y="60648"/>
                  </a:lnTo>
                  <a:lnTo>
                    <a:pt x="25008" y="60569"/>
                  </a:lnTo>
                  <a:lnTo>
                    <a:pt x="24850" y="60530"/>
                  </a:lnTo>
                  <a:lnTo>
                    <a:pt x="24535" y="60491"/>
                  </a:lnTo>
                  <a:lnTo>
                    <a:pt x="24181" y="60451"/>
                  </a:lnTo>
                  <a:lnTo>
                    <a:pt x="23866" y="60333"/>
                  </a:lnTo>
                  <a:lnTo>
                    <a:pt x="23590" y="60215"/>
                  </a:lnTo>
                  <a:lnTo>
                    <a:pt x="23433" y="60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080;p33">
              <a:extLst>
                <a:ext uri="{FF2B5EF4-FFF2-40B4-BE49-F238E27FC236}">
                  <a16:creationId xmlns="" xmlns:a16="http://schemas.microsoft.com/office/drawing/2014/main" id="{809E369E-D5E7-4B5A-AA6C-BAEB42E9965D}"/>
                </a:ext>
              </a:extLst>
            </p:cNvPr>
            <p:cNvSpPr/>
            <p:nvPr/>
          </p:nvSpPr>
          <p:spPr>
            <a:xfrm>
              <a:off x="6843750" y="914125"/>
              <a:ext cx="1033800" cy="1318325"/>
            </a:xfrm>
            <a:custGeom>
              <a:avLst/>
              <a:gdLst/>
              <a:ahLst/>
              <a:cxnLst/>
              <a:rect l="l" t="t" r="r" b="b"/>
              <a:pathLst>
                <a:path w="41352" h="52733" extrusionOk="0">
                  <a:moveTo>
                    <a:pt x="20086" y="2954"/>
                  </a:moveTo>
                  <a:lnTo>
                    <a:pt x="20322" y="2994"/>
                  </a:lnTo>
                  <a:lnTo>
                    <a:pt x="20558" y="3033"/>
                  </a:lnTo>
                  <a:lnTo>
                    <a:pt x="20755" y="3112"/>
                  </a:lnTo>
                  <a:lnTo>
                    <a:pt x="21188" y="3309"/>
                  </a:lnTo>
                  <a:lnTo>
                    <a:pt x="21582" y="3624"/>
                  </a:lnTo>
                  <a:lnTo>
                    <a:pt x="21897" y="3978"/>
                  </a:lnTo>
                  <a:lnTo>
                    <a:pt x="22212" y="4411"/>
                  </a:lnTo>
                  <a:lnTo>
                    <a:pt x="22291" y="4687"/>
                  </a:lnTo>
                  <a:lnTo>
                    <a:pt x="22409" y="4923"/>
                  </a:lnTo>
                  <a:lnTo>
                    <a:pt x="22449" y="5199"/>
                  </a:lnTo>
                  <a:lnTo>
                    <a:pt x="22527" y="5475"/>
                  </a:lnTo>
                  <a:lnTo>
                    <a:pt x="22527" y="5987"/>
                  </a:lnTo>
                  <a:lnTo>
                    <a:pt x="22449" y="6459"/>
                  </a:lnTo>
                  <a:lnTo>
                    <a:pt x="22330" y="6932"/>
                  </a:lnTo>
                  <a:lnTo>
                    <a:pt x="22094" y="7365"/>
                  </a:lnTo>
                  <a:lnTo>
                    <a:pt x="21937" y="7523"/>
                  </a:lnTo>
                  <a:lnTo>
                    <a:pt x="21779" y="7720"/>
                  </a:lnTo>
                  <a:lnTo>
                    <a:pt x="21622" y="7838"/>
                  </a:lnTo>
                  <a:lnTo>
                    <a:pt x="21425" y="7995"/>
                  </a:lnTo>
                  <a:lnTo>
                    <a:pt x="21228" y="8074"/>
                  </a:lnTo>
                  <a:lnTo>
                    <a:pt x="20991" y="8153"/>
                  </a:lnTo>
                  <a:lnTo>
                    <a:pt x="20755" y="8231"/>
                  </a:lnTo>
                  <a:lnTo>
                    <a:pt x="20519" y="8271"/>
                  </a:lnTo>
                  <a:lnTo>
                    <a:pt x="20283" y="8271"/>
                  </a:lnTo>
                  <a:lnTo>
                    <a:pt x="20086" y="8231"/>
                  </a:lnTo>
                  <a:lnTo>
                    <a:pt x="19849" y="8192"/>
                  </a:lnTo>
                  <a:lnTo>
                    <a:pt x="19613" y="8113"/>
                  </a:lnTo>
                  <a:lnTo>
                    <a:pt x="19180" y="7916"/>
                  </a:lnTo>
                  <a:lnTo>
                    <a:pt x="18825" y="7601"/>
                  </a:lnTo>
                  <a:lnTo>
                    <a:pt x="18471" y="7247"/>
                  </a:lnTo>
                  <a:lnTo>
                    <a:pt x="18195" y="6814"/>
                  </a:lnTo>
                  <a:lnTo>
                    <a:pt x="18077" y="6538"/>
                  </a:lnTo>
                  <a:lnTo>
                    <a:pt x="17998" y="6302"/>
                  </a:lnTo>
                  <a:lnTo>
                    <a:pt x="17920" y="6026"/>
                  </a:lnTo>
                  <a:lnTo>
                    <a:pt x="17880" y="5790"/>
                  </a:lnTo>
                  <a:lnTo>
                    <a:pt x="17841" y="5238"/>
                  </a:lnTo>
                  <a:lnTo>
                    <a:pt x="17920" y="4766"/>
                  </a:lnTo>
                  <a:lnTo>
                    <a:pt x="18077" y="4293"/>
                  </a:lnTo>
                  <a:lnTo>
                    <a:pt x="18313" y="3860"/>
                  </a:lnTo>
                  <a:lnTo>
                    <a:pt x="18432" y="3703"/>
                  </a:lnTo>
                  <a:lnTo>
                    <a:pt x="18589" y="3506"/>
                  </a:lnTo>
                  <a:lnTo>
                    <a:pt x="18786" y="3388"/>
                  </a:lnTo>
                  <a:lnTo>
                    <a:pt x="18983" y="3230"/>
                  </a:lnTo>
                  <a:lnTo>
                    <a:pt x="19180" y="3151"/>
                  </a:lnTo>
                  <a:lnTo>
                    <a:pt x="19416" y="3072"/>
                  </a:lnTo>
                  <a:lnTo>
                    <a:pt x="19613" y="2994"/>
                  </a:lnTo>
                  <a:lnTo>
                    <a:pt x="19849" y="2954"/>
                  </a:lnTo>
                  <a:close/>
                  <a:moveTo>
                    <a:pt x="19613" y="1"/>
                  </a:moveTo>
                  <a:lnTo>
                    <a:pt x="19062" y="119"/>
                  </a:lnTo>
                  <a:lnTo>
                    <a:pt x="18510" y="237"/>
                  </a:lnTo>
                  <a:lnTo>
                    <a:pt x="17998" y="434"/>
                  </a:lnTo>
                  <a:lnTo>
                    <a:pt x="17526" y="670"/>
                  </a:lnTo>
                  <a:lnTo>
                    <a:pt x="17053" y="946"/>
                  </a:lnTo>
                  <a:lnTo>
                    <a:pt x="16620" y="1261"/>
                  </a:lnTo>
                  <a:lnTo>
                    <a:pt x="16226" y="1655"/>
                  </a:lnTo>
                  <a:lnTo>
                    <a:pt x="15872" y="2049"/>
                  </a:lnTo>
                  <a:lnTo>
                    <a:pt x="15517" y="2482"/>
                  </a:lnTo>
                  <a:lnTo>
                    <a:pt x="15242" y="2915"/>
                  </a:lnTo>
                  <a:lnTo>
                    <a:pt x="15005" y="3427"/>
                  </a:lnTo>
                  <a:lnTo>
                    <a:pt x="14808" y="3939"/>
                  </a:lnTo>
                  <a:lnTo>
                    <a:pt x="14690" y="4490"/>
                  </a:lnTo>
                  <a:lnTo>
                    <a:pt x="14612" y="5042"/>
                  </a:lnTo>
                  <a:lnTo>
                    <a:pt x="14572" y="5632"/>
                  </a:lnTo>
                  <a:lnTo>
                    <a:pt x="14572" y="6026"/>
                  </a:lnTo>
                  <a:lnTo>
                    <a:pt x="14612" y="6420"/>
                  </a:lnTo>
                  <a:lnTo>
                    <a:pt x="14690" y="6853"/>
                  </a:lnTo>
                  <a:lnTo>
                    <a:pt x="14808" y="7208"/>
                  </a:lnTo>
                  <a:lnTo>
                    <a:pt x="14927" y="7601"/>
                  </a:lnTo>
                  <a:lnTo>
                    <a:pt x="15084" y="7956"/>
                  </a:lnTo>
                  <a:lnTo>
                    <a:pt x="15281" y="8310"/>
                  </a:lnTo>
                  <a:lnTo>
                    <a:pt x="15478" y="8665"/>
                  </a:lnTo>
                  <a:lnTo>
                    <a:pt x="15675" y="8980"/>
                  </a:lnTo>
                  <a:lnTo>
                    <a:pt x="15911" y="9255"/>
                  </a:lnTo>
                  <a:lnTo>
                    <a:pt x="16187" y="9570"/>
                  </a:lnTo>
                  <a:lnTo>
                    <a:pt x="16463" y="9807"/>
                  </a:lnTo>
                  <a:lnTo>
                    <a:pt x="16778" y="10082"/>
                  </a:lnTo>
                  <a:lnTo>
                    <a:pt x="17093" y="10279"/>
                  </a:lnTo>
                  <a:lnTo>
                    <a:pt x="17408" y="10516"/>
                  </a:lnTo>
                  <a:lnTo>
                    <a:pt x="17762" y="10673"/>
                  </a:lnTo>
                  <a:lnTo>
                    <a:pt x="17762" y="15675"/>
                  </a:lnTo>
                  <a:lnTo>
                    <a:pt x="9807" y="16147"/>
                  </a:lnTo>
                  <a:lnTo>
                    <a:pt x="9807" y="16659"/>
                  </a:lnTo>
                  <a:lnTo>
                    <a:pt x="9886" y="17880"/>
                  </a:lnTo>
                  <a:lnTo>
                    <a:pt x="9965" y="18628"/>
                  </a:lnTo>
                  <a:lnTo>
                    <a:pt x="10083" y="19376"/>
                  </a:lnTo>
                  <a:lnTo>
                    <a:pt x="10240" y="20046"/>
                  </a:lnTo>
                  <a:lnTo>
                    <a:pt x="10319" y="20361"/>
                  </a:lnTo>
                  <a:lnTo>
                    <a:pt x="10437" y="20637"/>
                  </a:lnTo>
                  <a:lnTo>
                    <a:pt x="10516" y="20755"/>
                  </a:lnTo>
                  <a:lnTo>
                    <a:pt x="10673" y="20834"/>
                  </a:lnTo>
                  <a:lnTo>
                    <a:pt x="10910" y="20912"/>
                  </a:lnTo>
                  <a:lnTo>
                    <a:pt x="11185" y="20952"/>
                  </a:lnTo>
                  <a:lnTo>
                    <a:pt x="11894" y="21070"/>
                  </a:lnTo>
                  <a:lnTo>
                    <a:pt x="12800" y="21149"/>
                  </a:lnTo>
                  <a:lnTo>
                    <a:pt x="13863" y="21227"/>
                  </a:lnTo>
                  <a:lnTo>
                    <a:pt x="17841" y="21227"/>
                  </a:lnTo>
                  <a:lnTo>
                    <a:pt x="17959" y="27292"/>
                  </a:lnTo>
                  <a:lnTo>
                    <a:pt x="18038" y="30482"/>
                  </a:lnTo>
                  <a:lnTo>
                    <a:pt x="18195" y="33711"/>
                  </a:lnTo>
                  <a:lnTo>
                    <a:pt x="18353" y="36901"/>
                  </a:lnTo>
                  <a:lnTo>
                    <a:pt x="18550" y="39973"/>
                  </a:lnTo>
                  <a:lnTo>
                    <a:pt x="18825" y="42887"/>
                  </a:lnTo>
                  <a:lnTo>
                    <a:pt x="19101" y="45605"/>
                  </a:lnTo>
                  <a:lnTo>
                    <a:pt x="19101" y="45605"/>
                  </a:lnTo>
                  <a:lnTo>
                    <a:pt x="18235" y="45093"/>
                  </a:lnTo>
                  <a:lnTo>
                    <a:pt x="17368" y="44541"/>
                  </a:lnTo>
                  <a:lnTo>
                    <a:pt x="15675" y="43399"/>
                  </a:lnTo>
                  <a:lnTo>
                    <a:pt x="14060" y="42218"/>
                  </a:lnTo>
                  <a:lnTo>
                    <a:pt x="12485" y="40958"/>
                  </a:lnTo>
                  <a:lnTo>
                    <a:pt x="10949" y="39658"/>
                  </a:lnTo>
                  <a:lnTo>
                    <a:pt x="9531" y="38319"/>
                  </a:lnTo>
                  <a:lnTo>
                    <a:pt x="8192" y="36980"/>
                  </a:lnTo>
                  <a:lnTo>
                    <a:pt x="6932" y="35602"/>
                  </a:lnTo>
                  <a:lnTo>
                    <a:pt x="7247" y="35287"/>
                  </a:lnTo>
                  <a:lnTo>
                    <a:pt x="7680" y="34893"/>
                  </a:lnTo>
                  <a:lnTo>
                    <a:pt x="8114" y="34538"/>
                  </a:lnTo>
                  <a:lnTo>
                    <a:pt x="8429" y="34184"/>
                  </a:lnTo>
                  <a:lnTo>
                    <a:pt x="7523" y="33475"/>
                  </a:lnTo>
                  <a:lnTo>
                    <a:pt x="6578" y="32766"/>
                  </a:lnTo>
                  <a:lnTo>
                    <a:pt x="5593" y="32097"/>
                  </a:lnTo>
                  <a:lnTo>
                    <a:pt x="4569" y="31506"/>
                  </a:lnTo>
                  <a:lnTo>
                    <a:pt x="3506" y="30955"/>
                  </a:lnTo>
                  <a:lnTo>
                    <a:pt x="2364" y="30443"/>
                  </a:lnTo>
                  <a:lnTo>
                    <a:pt x="1222" y="29970"/>
                  </a:lnTo>
                  <a:lnTo>
                    <a:pt x="40" y="29576"/>
                  </a:lnTo>
                  <a:lnTo>
                    <a:pt x="1" y="30718"/>
                  </a:lnTo>
                  <a:lnTo>
                    <a:pt x="40" y="31860"/>
                  </a:lnTo>
                  <a:lnTo>
                    <a:pt x="119" y="32963"/>
                  </a:lnTo>
                  <a:lnTo>
                    <a:pt x="277" y="34105"/>
                  </a:lnTo>
                  <a:lnTo>
                    <a:pt x="513" y="35208"/>
                  </a:lnTo>
                  <a:lnTo>
                    <a:pt x="789" y="36350"/>
                  </a:lnTo>
                  <a:lnTo>
                    <a:pt x="1143" y="37453"/>
                  </a:lnTo>
                  <a:lnTo>
                    <a:pt x="1537" y="38516"/>
                  </a:lnTo>
                  <a:lnTo>
                    <a:pt x="1891" y="38516"/>
                  </a:lnTo>
                  <a:lnTo>
                    <a:pt x="2206" y="38398"/>
                  </a:lnTo>
                  <a:lnTo>
                    <a:pt x="2561" y="38240"/>
                  </a:lnTo>
                  <a:lnTo>
                    <a:pt x="2915" y="38043"/>
                  </a:lnTo>
                  <a:lnTo>
                    <a:pt x="3270" y="37768"/>
                  </a:lnTo>
                  <a:lnTo>
                    <a:pt x="3585" y="37531"/>
                  </a:lnTo>
                  <a:lnTo>
                    <a:pt x="4018" y="37059"/>
                  </a:lnTo>
                  <a:lnTo>
                    <a:pt x="4412" y="37610"/>
                  </a:lnTo>
                  <a:lnTo>
                    <a:pt x="4806" y="38201"/>
                  </a:lnTo>
                  <a:lnTo>
                    <a:pt x="5278" y="38792"/>
                  </a:lnTo>
                  <a:lnTo>
                    <a:pt x="5790" y="39382"/>
                  </a:lnTo>
                  <a:lnTo>
                    <a:pt x="6893" y="40643"/>
                  </a:lnTo>
                  <a:lnTo>
                    <a:pt x="8153" y="41942"/>
                  </a:lnTo>
                  <a:lnTo>
                    <a:pt x="9492" y="43281"/>
                  </a:lnTo>
                  <a:lnTo>
                    <a:pt x="10870" y="44581"/>
                  </a:lnTo>
                  <a:lnTo>
                    <a:pt x="12288" y="45841"/>
                  </a:lnTo>
                  <a:lnTo>
                    <a:pt x="13706" y="47062"/>
                  </a:lnTo>
                  <a:lnTo>
                    <a:pt x="16344" y="49307"/>
                  </a:lnTo>
                  <a:lnTo>
                    <a:pt x="18589" y="51118"/>
                  </a:lnTo>
                  <a:lnTo>
                    <a:pt x="20676" y="52733"/>
                  </a:lnTo>
                  <a:lnTo>
                    <a:pt x="22764" y="51118"/>
                  </a:lnTo>
                  <a:lnTo>
                    <a:pt x="25008" y="49307"/>
                  </a:lnTo>
                  <a:lnTo>
                    <a:pt x="27647" y="47062"/>
                  </a:lnTo>
                  <a:lnTo>
                    <a:pt x="29065" y="45841"/>
                  </a:lnTo>
                  <a:lnTo>
                    <a:pt x="30482" y="44581"/>
                  </a:lnTo>
                  <a:lnTo>
                    <a:pt x="31861" y="43281"/>
                  </a:lnTo>
                  <a:lnTo>
                    <a:pt x="33200" y="41942"/>
                  </a:lnTo>
                  <a:lnTo>
                    <a:pt x="34460" y="40643"/>
                  </a:lnTo>
                  <a:lnTo>
                    <a:pt x="35602" y="39382"/>
                  </a:lnTo>
                  <a:lnTo>
                    <a:pt x="36075" y="38792"/>
                  </a:lnTo>
                  <a:lnTo>
                    <a:pt x="36547" y="38201"/>
                  </a:lnTo>
                  <a:lnTo>
                    <a:pt x="36980" y="37610"/>
                  </a:lnTo>
                  <a:lnTo>
                    <a:pt x="37335" y="37059"/>
                  </a:lnTo>
                  <a:lnTo>
                    <a:pt x="37807" y="37531"/>
                  </a:lnTo>
                  <a:lnTo>
                    <a:pt x="38083" y="37768"/>
                  </a:lnTo>
                  <a:lnTo>
                    <a:pt x="38437" y="38043"/>
                  </a:lnTo>
                  <a:lnTo>
                    <a:pt x="38792" y="38240"/>
                  </a:lnTo>
                  <a:lnTo>
                    <a:pt x="39146" y="38398"/>
                  </a:lnTo>
                  <a:lnTo>
                    <a:pt x="39501" y="38516"/>
                  </a:lnTo>
                  <a:lnTo>
                    <a:pt x="39816" y="38516"/>
                  </a:lnTo>
                  <a:lnTo>
                    <a:pt x="40210" y="37453"/>
                  </a:lnTo>
                  <a:lnTo>
                    <a:pt x="40564" y="36350"/>
                  </a:lnTo>
                  <a:lnTo>
                    <a:pt x="40879" y="35208"/>
                  </a:lnTo>
                  <a:lnTo>
                    <a:pt x="41076" y="34105"/>
                  </a:lnTo>
                  <a:lnTo>
                    <a:pt x="41234" y="32963"/>
                  </a:lnTo>
                  <a:lnTo>
                    <a:pt x="41352" y="31860"/>
                  </a:lnTo>
                  <a:lnTo>
                    <a:pt x="41352" y="30718"/>
                  </a:lnTo>
                  <a:lnTo>
                    <a:pt x="41352" y="29576"/>
                  </a:lnTo>
                  <a:lnTo>
                    <a:pt x="40131" y="29970"/>
                  </a:lnTo>
                  <a:lnTo>
                    <a:pt x="38989" y="30443"/>
                  </a:lnTo>
                  <a:lnTo>
                    <a:pt x="37886" y="30955"/>
                  </a:lnTo>
                  <a:lnTo>
                    <a:pt x="36783" y="31506"/>
                  </a:lnTo>
                  <a:lnTo>
                    <a:pt x="35760" y="32097"/>
                  </a:lnTo>
                  <a:lnTo>
                    <a:pt x="34775" y="32766"/>
                  </a:lnTo>
                  <a:lnTo>
                    <a:pt x="33830" y="33475"/>
                  </a:lnTo>
                  <a:lnTo>
                    <a:pt x="32963" y="34184"/>
                  </a:lnTo>
                  <a:lnTo>
                    <a:pt x="33278" y="34538"/>
                  </a:lnTo>
                  <a:lnTo>
                    <a:pt x="33712" y="34893"/>
                  </a:lnTo>
                  <a:lnTo>
                    <a:pt x="34105" y="35287"/>
                  </a:lnTo>
                  <a:lnTo>
                    <a:pt x="34460" y="35602"/>
                  </a:lnTo>
                  <a:lnTo>
                    <a:pt x="33200" y="36980"/>
                  </a:lnTo>
                  <a:lnTo>
                    <a:pt x="31821" y="38319"/>
                  </a:lnTo>
                  <a:lnTo>
                    <a:pt x="30404" y="39658"/>
                  </a:lnTo>
                  <a:lnTo>
                    <a:pt x="28907" y="40958"/>
                  </a:lnTo>
                  <a:lnTo>
                    <a:pt x="27332" y="42218"/>
                  </a:lnTo>
                  <a:lnTo>
                    <a:pt x="25678" y="43399"/>
                  </a:lnTo>
                  <a:lnTo>
                    <a:pt x="24024" y="44541"/>
                  </a:lnTo>
                  <a:lnTo>
                    <a:pt x="23157" y="45053"/>
                  </a:lnTo>
                  <a:lnTo>
                    <a:pt x="22252" y="45565"/>
                  </a:lnTo>
                  <a:lnTo>
                    <a:pt x="22252" y="45565"/>
                  </a:lnTo>
                  <a:lnTo>
                    <a:pt x="22488" y="34538"/>
                  </a:lnTo>
                  <a:lnTo>
                    <a:pt x="22567" y="27765"/>
                  </a:lnTo>
                  <a:lnTo>
                    <a:pt x="22606" y="21070"/>
                  </a:lnTo>
                  <a:lnTo>
                    <a:pt x="25638" y="20912"/>
                  </a:lnTo>
                  <a:lnTo>
                    <a:pt x="28119" y="20794"/>
                  </a:lnTo>
                  <a:lnTo>
                    <a:pt x="30482" y="20637"/>
                  </a:lnTo>
                  <a:lnTo>
                    <a:pt x="30561" y="19967"/>
                  </a:lnTo>
                  <a:lnTo>
                    <a:pt x="30601" y="19219"/>
                  </a:lnTo>
                  <a:lnTo>
                    <a:pt x="30561" y="18353"/>
                  </a:lnTo>
                  <a:lnTo>
                    <a:pt x="30482" y="17407"/>
                  </a:lnTo>
                  <a:lnTo>
                    <a:pt x="30404" y="16935"/>
                  </a:lnTo>
                  <a:lnTo>
                    <a:pt x="30285" y="16502"/>
                  </a:lnTo>
                  <a:lnTo>
                    <a:pt x="30128" y="16068"/>
                  </a:lnTo>
                  <a:lnTo>
                    <a:pt x="29970" y="15675"/>
                  </a:lnTo>
                  <a:lnTo>
                    <a:pt x="29734" y="15320"/>
                  </a:lnTo>
                  <a:lnTo>
                    <a:pt x="29458" y="15045"/>
                  </a:lnTo>
                  <a:lnTo>
                    <a:pt x="22606" y="15438"/>
                  </a:lnTo>
                  <a:lnTo>
                    <a:pt x="22567" y="12879"/>
                  </a:lnTo>
                  <a:lnTo>
                    <a:pt x="22488" y="10752"/>
                  </a:lnTo>
                  <a:lnTo>
                    <a:pt x="22842" y="10555"/>
                  </a:lnTo>
                  <a:lnTo>
                    <a:pt x="23197" y="10358"/>
                  </a:lnTo>
                  <a:lnTo>
                    <a:pt x="23512" y="10161"/>
                  </a:lnTo>
                  <a:lnTo>
                    <a:pt x="23827" y="9886"/>
                  </a:lnTo>
                  <a:lnTo>
                    <a:pt x="24103" y="9649"/>
                  </a:lnTo>
                  <a:lnTo>
                    <a:pt x="24378" y="9334"/>
                  </a:lnTo>
                  <a:lnTo>
                    <a:pt x="24654" y="9019"/>
                  </a:lnTo>
                  <a:lnTo>
                    <a:pt x="24890" y="8704"/>
                  </a:lnTo>
                  <a:lnTo>
                    <a:pt x="25087" y="8389"/>
                  </a:lnTo>
                  <a:lnTo>
                    <a:pt x="25284" y="8035"/>
                  </a:lnTo>
                  <a:lnTo>
                    <a:pt x="25442" y="7641"/>
                  </a:lnTo>
                  <a:lnTo>
                    <a:pt x="25560" y="7247"/>
                  </a:lnTo>
                  <a:lnTo>
                    <a:pt x="25678" y="6853"/>
                  </a:lnTo>
                  <a:lnTo>
                    <a:pt x="25757" y="6459"/>
                  </a:lnTo>
                  <a:lnTo>
                    <a:pt x="25796" y="6026"/>
                  </a:lnTo>
                  <a:lnTo>
                    <a:pt x="25835" y="5632"/>
                  </a:lnTo>
                  <a:lnTo>
                    <a:pt x="25796" y="5042"/>
                  </a:lnTo>
                  <a:lnTo>
                    <a:pt x="25717" y="4490"/>
                  </a:lnTo>
                  <a:lnTo>
                    <a:pt x="25560" y="3939"/>
                  </a:lnTo>
                  <a:lnTo>
                    <a:pt x="25363" y="3427"/>
                  </a:lnTo>
                  <a:lnTo>
                    <a:pt x="25126" y="2915"/>
                  </a:lnTo>
                  <a:lnTo>
                    <a:pt x="24851" y="2482"/>
                  </a:lnTo>
                  <a:lnTo>
                    <a:pt x="24536" y="2049"/>
                  </a:lnTo>
                  <a:lnTo>
                    <a:pt x="24181" y="1655"/>
                  </a:lnTo>
                  <a:lnTo>
                    <a:pt x="23787" y="1261"/>
                  </a:lnTo>
                  <a:lnTo>
                    <a:pt x="23354" y="946"/>
                  </a:lnTo>
                  <a:lnTo>
                    <a:pt x="22882" y="670"/>
                  </a:lnTo>
                  <a:lnTo>
                    <a:pt x="22370" y="434"/>
                  </a:lnTo>
                  <a:lnTo>
                    <a:pt x="21858" y="237"/>
                  </a:lnTo>
                  <a:lnTo>
                    <a:pt x="21346" y="119"/>
                  </a:lnTo>
                  <a:lnTo>
                    <a:pt x="207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081;p33">
              <a:extLst>
                <a:ext uri="{FF2B5EF4-FFF2-40B4-BE49-F238E27FC236}">
                  <a16:creationId xmlns="" xmlns:a16="http://schemas.microsoft.com/office/drawing/2014/main" id="{FB3569F7-AD27-4EB2-ACAB-FC43FE2E98C1}"/>
                </a:ext>
              </a:extLst>
            </p:cNvPr>
            <p:cNvSpPr/>
            <p:nvPr/>
          </p:nvSpPr>
          <p:spPr>
            <a:xfrm>
              <a:off x="6825050" y="894450"/>
              <a:ext cx="1072200" cy="1361625"/>
            </a:xfrm>
            <a:custGeom>
              <a:avLst/>
              <a:gdLst/>
              <a:ahLst/>
              <a:cxnLst/>
              <a:rect l="l" t="t" r="r" b="b"/>
              <a:pathLst>
                <a:path w="42888" h="54465" extrusionOk="0">
                  <a:moveTo>
                    <a:pt x="20952" y="1536"/>
                  </a:moveTo>
                  <a:lnTo>
                    <a:pt x="21424" y="1575"/>
                  </a:lnTo>
                  <a:lnTo>
                    <a:pt x="21936" y="1654"/>
                  </a:lnTo>
                  <a:lnTo>
                    <a:pt x="22370" y="1772"/>
                  </a:lnTo>
                  <a:lnTo>
                    <a:pt x="22842" y="1930"/>
                  </a:lnTo>
                  <a:lnTo>
                    <a:pt x="23275" y="2127"/>
                  </a:lnTo>
                  <a:lnTo>
                    <a:pt x="23669" y="2363"/>
                  </a:lnTo>
                  <a:lnTo>
                    <a:pt x="24024" y="2639"/>
                  </a:lnTo>
                  <a:lnTo>
                    <a:pt x="24378" y="2954"/>
                  </a:lnTo>
                  <a:lnTo>
                    <a:pt x="24693" y="3308"/>
                  </a:lnTo>
                  <a:lnTo>
                    <a:pt x="24969" y="3702"/>
                  </a:lnTo>
                  <a:lnTo>
                    <a:pt x="25205" y="4096"/>
                  </a:lnTo>
                  <a:lnTo>
                    <a:pt x="25441" y="4529"/>
                  </a:lnTo>
                  <a:lnTo>
                    <a:pt x="25599" y="4962"/>
                  </a:lnTo>
                  <a:lnTo>
                    <a:pt x="25717" y="5435"/>
                  </a:lnTo>
                  <a:lnTo>
                    <a:pt x="25796" y="5907"/>
                  </a:lnTo>
                  <a:lnTo>
                    <a:pt x="25796" y="6419"/>
                  </a:lnTo>
                  <a:lnTo>
                    <a:pt x="25796" y="6774"/>
                  </a:lnTo>
                  <a:lnTo>
                    <a:pt x="25756" y="7128"/>
                  </a:lnTo>
                  <a:lnTo>
                    <a:pt x="25678" y="7443"/>
                  </a:lnTo>
                  <a:lnTo>
                    <a:pt x="25599" y="7798"/>
                  </a:lnTo>
                  <a:lnTo>
                    <a:pt x="25481" y="8113"/>
                  </a:lnTo>
                  <a:lnTo>
                    <a:pt x="25363" y="8428"/>
                  </a:lnTo>
                  <a:lnTo>
                    <a:pt x="25205" y="8743"/>
                  </a:lnTo>
                  <a:lnTo>
                    <a:pt x="25008" y="9058"/>
                  </a:lnTo>
                  <a:lnTo>
                    <a:pt x="24811" y="9334"/>
                  </a:lnTo>
                  <a:lnTo>
                    <a:pt x="24614" y="9609"/>
                  </a:lnTo>
                  <a:lnTo>
                    <a:pt x="24378" y="9845"/>
                  </a:lnTo>
                  <a:lnTo>
                    <a:pt x="24102" y="10082"/>
                  </a:lnTo>
                  <a:lnTo>
                    <a:pt x="23827" y="10318"/>
                  </a:lnTo>
                  <a:lnTo>
                    <a:pt x="23551" y="10515"/>
                  </a:lnTo>
                  <a:lnTo>
                    <a:pt x="23236" y="10673"/>
                  </a:lnTo>
                  <a:lnTo>
                    <a:pt x="22921" y="10830"/>
                  </a:lnTo>
                  <a:lnTo>
                    <a:pt x="22448" y="11066"/>
                  </a:lnTo>
                  <a:lnTo>
                    <a:pt x="22448" y="11578"/>
                  </a:lnTo>
                  <a:lnTo>
                    <a:pt x="22527" y="13626"/>
                  </a:lnTo>
                  <a:lnTo>
                    <a:pt x="22566" y="16225"/>
                  </a:lnTo>
                  <a:lnTo>
                    <a:pt x="22566" y="16265"/>
                  </a:lnTo>
                  <a:lnTo>
                    <a:pt x="19298" y="16383"/>
                  </a:lnTo>
                  <a:lnTo>
                    <a:pt x="19298" y="11460"/>
                  </a:lnTo>
                  <a:lnTo>
                    <a:pt x="19298" y="10988"/>
                  </a:lnTo>
                  <a:lnTo>
                    <a:pt x="18865" y="10791"/>
                  </a:lnTo>
                  <a:lnTo>
                    <a:pt x="18549" y="10633"/>
                  </a:lnTo>
                  <a:lnTo>
                    <a:pt x="18234" y="10436"/>
                  </a:lnTo>
                  <a:lnTo>
                    <a:pt x="17959" y="10239"/>
                  </a:lnTo>
                  <a:lnTo>
                    <a:pt x="17722" y="10003"/>
                  </a:lnTo>
                  <a:lnTo>
                    <a:pt x="17447" y="9767"/>
                  </a:lnTo>
                  <a:lnTo>
                    <a:pt x="17250" y="9530"/>
                  </a:lnTo>
                  <a:lnTo>
                    <a:pt x="16817" y="8979"/>
                  </a:lnTo>
                  <a:lnTo>
                    <a:pt x="16502" y="8388"/>
                  </a:lnTo>
                  <a:lnTo>
                    <a:pt x="16383" y="8073"/>
                  </a:lnTo>
                  <a:lnTo>
                    <a:pt x="16265" y="7758"/>
                  </a:lnTo>
                  <a:lnTo>
                    <a:pt x="16187" y="7443"/>
                  </a:lnTo>
                  <a:lnTo>
                    <a:pt x="16147" y="7089"/>
                  </a:lnTo>
                  <a:lnTo>
                    <a:pt x="16108" y="6734"/>
                  </a:lnTo>
                  <a:lnTo>
                    <a:pt x="16068" y="6419"/>
                  </a:lnTo>
                  <a:lnTo>
                    <a:pt x="16108" y="5907"/>
                  </a:lnTo>
                  <a:lnTo>
                    <a:pt x="16187" y="5435"/>
                  </a:lnTo>
                  <a:lnTo>
                    <a:pt x="16305" y="4962"/>
                  </a:lnTo>
                  <a:lnTo>
                    <a:pt x="16462" y="4529"/>
                  </a:lnTo>
                  <a:lnTo>
                    <a:pt x="16659" y="4096"/>
                  </a:lnTo>
                  <a:lnTo>
                    <a:pt x="16895" y="3702"/>
                  </a:lnTo>
                  <a:lnTo>
                    <a:pt x="17171" y="3308"/>
                  </a:lnTo>
                  <a:lnTo>
                    <a:pt x="17486" y="2954"/>
                  </a:lnTo>
                  <a:lnTo>
                    <a:pt x="17841" y="2639"/>
                  </a:lnTo>
                  <a:lnTo>
                    <a:pt x="18234" y="2363"/>
                  </a:lnTo>
                  <a:lnTo>
                    <a:pt x="18628" y="2127"/>
                  </a:lnTo>
                  <a:lnTo>
                    <a:pt x="19061" y="1930"/>
                  </a:lnTo>
                  <a:lnTo>
                    <a:pt x="19495" y="1772"/>
                  </a:lnTo>
                  <a:lnTo>
                    <a:pt x="19967" y="1654"/>
                  </a:lnTo>
                  <a:lnTo>
                    <a:pt x="20440" y="1575"/>
                  </a:lnTo>
                  <a:lnTo>
                    <a:pt x="20952" y="1536"/>
                  </a:lnTo>
                  <a:close/>
                  <a:moveTo>
                    <a:pt x="29891" y="16580"/>
                  </a:moveTo>
                  <a:lnTo>
                    <a:pt x="30128" y="16974"/>
                  </a:lnTo>
                  <a:lnTo>
                    <a:pt x="30285" y="17407"/>
                  </a:lnTo>
                  <a:lnTo>
                    <a:pt x="30403" y="17919"/>
                  </a:lnTo>
                  <a:lnTo>
                    <a:pt x="30482" y="18470"/>
                  </a:lnTo>
                  <a:lnTo>
                    <a:pt x="30561" y="19021"/>
                  </a:lnTo>
                  <a:lnTo>
                    <a:pt x="30561" y="19612"/>
                  </a:lnTo>
                  <a:lnTo>
                    <a:pt x="30561" y="20163"/>
                  </a:lnTo>
                  <a:lnTo>
                    <a:pt x="30561" y="20715"/>
                  </a:lnTo>
                  <a:lnTo>
                    <a:pt x="27647" y="20872"/>
                  </a:lnTo>
                  <a:lnTo>
                    <a:pt x="23315" y="21109"/>
                  </a:lnTo>
                  <a:lnTo>
                    <a:pt x="22606" y="21148"/>
                  </a:lnTo>
                  <a:lnTo>
                    <a:pt x="22606" y="21187"/>
                  </a:lnTo>
                  <a:lnTo>
                    <a:pt x="19337" y="21266"/>
                  </a:lnTo>
                  <a:lnTo>
                    <a:pt x="19337" y="21227"/>
                  </a:lnTo>
                  <a:lnTo>
                    <a:pt x="18549" y="21266"/>
                  </a:lnTo>
                  <a:lnTo>
                    <a:pt x="15399" y="21266"/>
                  </a:lnTo>
                  <a:lnTo>
                    <a:pt x="14296" y="21227"/>
                  </a:lnTo>
                  <a:lnTo>
                    <a:pt x="13430" y="21187"/>
                  </a:lnTo>
                  <a:lnTo>
                    <a:pt x="12760" y="21109"/>
                  </a:lnTo>
                  <a:lnTo>
                    <a:pt x="12288" y="21069"/>
                  </a:lnTo>
                  <a:lnTo>
                    <a:pt x="12012" y="20991"/>
                  </a:lnTo>
                  <a:lnTo>
                    <a:pt x="11815" y="20951"/>
                  </a:lnTo>
                  <a:lnTo>
                    <a:pt x="11697" y="20597"/>
                  </a:lnTo>
                  <a:lnTo>
                    <a:pt x="11618" y="20242"/>
                  </a:lnTo>
                  <a:lnTo>
                    <a:pt x="11461" y="19376"/>
                  </a:lnTo>
                  <a:lnTo>
                    <a:pt x="11382" y="18470"/>
                  </a:lnTo>
                  <a:lnTo>
                    <a:pt x="11343" y="17643"/>
                  </a:lnTo>
                  <a:lnTo>
                    <a:pt x="19298" y="17210"/>
                  </a:lnTo>
                  <a:lnTo>
                    <a:pt x="19298" y="17170"/>
                  </a:lnTo>
                  <a:lnTo>
                    <a:pt x="23512" y="16974"/>
                  </a:lnTo>
                  <a:lnTo>
                    <a:pt x="29891" y="16580"/>
                  </a:lnTo>
                  <a:close/>
                  <a:moveTo>
                    <a:pt x="22606" y="21936"/>
                  </a:moveTo>
                  <a:lnTo>
                    <a:pt x="22566" y="28591"/>
                  </a:lnTo>
                  <a:lnTo>
                    <a:pt x="22488" y="35325"/>
                  </a:lnTo>
                  <a:lnTo>
                    <a:pt x="22251" y="46352"/>
                  </a:lnTo>
                  <a:lnTo>
                    <a:pt x="22251" y="46707"/>
                  </a:lnTo>
                  <a:lnTo>
                    <a:pt x="21424" y="47297"/>
                  </a:lnTo>
                  <a:lnTo>
                    <a:pt x="20676" y="46746"/>
                  </a:lnTo>
                  <a:lnTo>
                    <a:pt x="20597" y="46274"/>
                  </a:lnTo>
                  <a:lnTo>
                    <a:pt x="20322" y="43556"/>
                  </a:lnTo>
                  <a:lnTo>
                    <a:pt x="20046" y="40603"/>
                  </a:lnTo>
                  <a:lnTo>
                    <a:pt x="19849" y="37452"/>
                  </a:lnTo>
                  <a:lnTo>
                    <a:pt x="19692" y="34262"/>
                  </a:lnTo>
                  <a:lnTo>
                    <a:pt x="19573" y="31072"/>
                  </a:lnTo>
                  <a:lnTo>
                    <a:pt x="19455" y="27882"/>
                  </a:lnTo>
                  <a:lnTo>
                    <a:pt x="19337" y="22054"/>
                  </a:lnTo>
                  <a:lnTo>
                    <a:pt x="22606" y="21936"/>
                  </a:lnTo>
                  <a:close/>
                  <a:moveTo>
                    <a:pt x="41351" y="31387"/>
                  </a:moveTo>
                  <a:lnTo>
                    <a:pt x="41351" y="32293"/>
                  </a:lnTo>
                  <a:lnTo>
                    <a:pt x="41273" y="33199"/>
                  </a:lnTo>
                  <a:lnTo>
                    <a:pt x="41194" y="34065"/>
                  </a:lnTo>
                  <a:lnTo>
                    <a:pt x="41036" y="34971"/>
                  </a:lnTo>
                  <a:lnTo>
                    <a:pt x="40879" y="35837"/>
                  </a:lnTo>
                  <a:lnTo>
                    <a:pt x="40643" y="36704"/>
                  </a:lnTo>
                  <a:lnTo>
                    <a:pt x="40367" y="37610"/>
                  </a:lnTo>
                  <a:lnTo>
                    <a:pt x="40091" y="38476"/>
                  </a:lnTo>
                  <a:lnTo>
                    <a:pt x="39737" y="38279"/>
                  </a:lnTo>
                  <a:lnTo>
                    <a:pt x="39343" y="38003"/>
                  </a:lnTo>
                  <a:lnTo>
                    <a:pt x="38989" y="37688"/>
                  </a:lnTo>
                  <a:lnTo>
                    <a:pt x="38673" y="37334"/>
                  </a:lnTo>
                  <a:lnTo>
                    <a:pt x="37965" y="36546"/>
                  </a:lnTo>
                  <a:lnTo>
                    <a:pt x="37453" y="37452"/>
                  </a:lnTo>
                  <a:lnTo>
                    <a:pt x="37138" y="37925"/>
                  </a:lnTo>
                  <a:lnTo>
                    <a:pt x="36783" y="38397"/>
                  </a:lnTo>
                  <a:lnTo>
                    <a:pt x="35956" y="39461"/>
                  </a:lnTo>
                  <a:lnTo>
                    <a:pt x="35011" y="40524"/>
                  </a:lnTo>
                  <a:lnTo>
                    <a:pt x="33948" y="41666"/>
                  </a:lnTo>
                  <a:lnTo>
                    <a:pt x="32806" y="42808"/>
                  </a:lnTo>
                  <a:lnTo>
                    <a:pt x="31624" y="43950"/>
                  </a:lnTo>
                  <a:lnTo>
                    <a:pt x="30403" y="45092"/>
                  </a:lnTo>
                  <a:lnTo>
                    <a:pt x="29143" y="46195"/>
                  </a:lnTo>
                  <a:lnTo>
                    <a:pt x="26701" y="48321"/>
                  </a:lnTo>
                  <a:lnTo>
                    <a:pt x="24496" y="50133"/>
                  </a:lnTo>
                  <a:lnTo>
                    <a:pt x="22645" y="51590"/>
                  </a:lnTo>
                  <a:lnTo>
                    <a:pt x="21424" y="52575"/>
                  </a:lnTo>
                  <a:lnTo>
                    <a:pt x="20204" y="51590"/>
                  </a:lnTo>
                  <a:lnTo>
                    <a:pt x="18392" y="50133"/>
                  </a:lnTo>
                  <a:lnTo>
                    <a:pt x="16147" y="48321"/>
                  </a:lnTo>
                  <a:lnTo>
                    <a:pt x="13706" y="46195"/>
                  </a:lnTo>
                  <a:lnTo>
                    <a:pt x="12485" y="45092"/>
                  </a:lnTo>
                  <a:lnTo>
                    <a:pt x="11225" y="43950"/>
                  </a:lnTo>
                  <a:lnTo>
                    <a:pt x="10043" y="42808"/>
                  </a:lnTo>
                  <a:lnTo>
                    <a:pt x="8901" y="41666"/>
                  </a:lnTo>
                  <a:lnTo>
                    <a:pt x="7877" y="40524"/>
                  </a:lnTo>
                  <a:lnTo>
                    <a:pt x="6893" y="39461"/>
                  </a:lnTo>
                  <a:lnTo>
                    <a:pt x="6105" y="38397"/>
                  </a:lnTo>
                  <a:lnTo>
                    <a:pt x="5750" y="37925"/>
                  </a:lnTo>
                  <a:lnTo>
                    <a:pt x="5435" y="37452"/>
                  </a:lnTo>
                  <a:lnTo>
                    <a:pt x="4884" y="36546"/>
                  </a:lnTo>
                  <a:lnTo>
                    <a:pt x="4215" y="37334"/>
                  </a:lnTo>
                  <a:lnTo>
                    <a:pt x="3860" y="37688"/>
                  </a:lnTo>
                  <a:lnTo>
                    <a:pt x="3506" y="38003"/>
                  </a:lnTo>
                  <a:lnTo>
                    <a:pt x="3112" y="38279"/>
                  </a:lnTo>
                  <a:lnTo>
                    <a:pt x="2797" y="38476"/>
                  </a:lnTo>
                  <a:lnTo>
                    <a:pt x="2482" y="37610"/>
                  </a:lnTo>
                  <a:lnTo>
                    <a:pt x="2206" y="36704"/>
                  </a:lnTo>
                  <a:lnTo>
                    <a:pt x="1970" y="35837"/>
                  </a:lnTo>
                  <a:lnTo>
                    <a:pt x="1812" y="34971"/>
                  </a:lnTo>
                  <a:lnTo>
                    <a:pt x="1655" y="34065"/>
                  </a:lnTo>
                  <a:lnTo>
                    <a:pt x="1576" y="33199"/>
                  </a:lnTo>
                  <a:lnTo>
                    <a:pt x="1497" y="32293"/>
                  </a:lnTo>
                  <a:lnTo>
                    <a:pt x="1497" y="31387"/>
                  </a:lnTo>
                  <a:lnTo>
                    <a:pt x="2403" y="31742"/>
                  </a:lnTo>
                  <a:lnTo>
                    <a:pt x="3309" y="32136"/>
                  </a:lnTo>
                  <a:lnTo>
                    <a:pt x="4136" y="32529"/>
                  </a:lnTo>
                  <a:lnTo>
                    <a:pt x="5002" y="32963"/>
                  </a:lnTo>
                  <a:lnTo>
                    <a:pt x="5790" y="33435"/>
                  </a:lnTo>
                  <a:lnTo>
                    <a:pt x="6577" y="33947"/>
                  </a:lnTo>
                  <a:lnTo>
                    <a:pt x="7326" y="34459"/>
                  </a:lnTo>
                  <a:lnTo>
                    <a:pt x="8035" y="35010"/>
                  </a:lnTo>
                  <a:lnTo>
                    <a:pt x="7916" y="35129"/>
                  </a:lnTo>
                  <a:lnTo>
                    <a:pt x="7444" y="35522"/>
                  </a:lnTo>
                  <a:lnTo>
                    <a:pt x="7247" y="35719"/>
                  </a:lnTo>
                  <a:lnTo>
                    <a:pt x="7050" y="35916"/>
                  </a:lnTo>
                  <a:lnTo>
                    <a:pt x="6696" y="36428"/>
                  </a:lnTo>
                  <a:lnTo>
                    <a:pt x="7089" y="36901"/>
                  </a:lnTo>
                  <a:lnTo>
                    <a:pt x="8468" y="38397"/>
                  </a:lnTo>
                  <a:lnTo>
                    <a:pt x="9925" y="39815"/>
                  </a:lnTo>
                  <a:lnTo>
                    <a:pt x="11421" y="41193"/>
                  </a:lnTo>
                  <a:lnTo>
                    <a:pt x="12957" y="42532"/>
                  </a:lnTo>
                  <a:lnTo>
                    <a:pt x="14533" y="43753"/>
                  </a:lnTo>
                  <a:lnTo>
                    <a:pt x="16187" y="44935"/>
                  </a:lnTo>
                  <a:lnTo>
                    <a:pt x="17841" y="46037"/>
                  </a:lnTo>
                  <a:lnTo>
                    <a:pt x="19495" y="47022"/>
                  </a:lnTo>
                  <a:lnTo>
                    <a:pt x="20755" y="47770"/>
                  </a:lnTo>
                  <a:lnTo>
                    <a:pt x="21227" y="48085"/>
                  </a:lnTo>
                  <a:lnTo>
                    <a:pt x="21346" y="48125"/>
                  </a:lnTo>
                  <a:lnTo>
                    <a:pt x="21503" y="48125"/>
                  </a:lnTo>
                  <a:lnTo>
                    <a:pt x="21621" y="48085"/>
                  </a:lnTo>
                  <a:lnTo>
                    <a:pt x="21858" y="47928"/>
                  </a:lnTo>
                  <a:lnTo>
                    <a:pt x="22212" y="47652"/>
                  </a:lnTo>
                  <a:lnTo>
                    <a:pt x="22212" y="47691"/>
                  </a:lnTo>
                  <a:lnTo>
                    <a:pt x="23393" y="47022"/>
                  </a:lnTo>
                  <a:lnTo>
                    <a:pt x="25047" y="46037"/>
                  </a:lnTo>
                  <a:lnTo>
                    <a:pt x="26701" y="44935"/>
                  </a:lnTo>
                  <a:lnTo>
                    <a:pt x="28316" y="43753"/>
                  </a:lnTo>
                  <a:lnTo>
                    <a:pt x="29931" y="42493"/>
                  </a:lnTo>
                  <a:lnTo>
                    <a:pt x="31467" y="41193"/>
                  </a:lnTo>
                  <a:lnTo>
                    <a:pt x="32963" y="39815"/>
                  </a:lnTo>
                  <a:lnTo>
                    <a:pt x="34381" y="38358"/>
                  </a:lnTo>
                  <a:lnTo>
                    <a:pt x="35759" y="36901"/>
                  </a:lnTo>
                  <a:lnTo>
                    <a:pt x="36192" y="36428"/>
                  </a:lnTo>
                  <a:lnTo>
                    <a:pt x="35799" y="35916"/>
                  </a:lnTo>
                  <a:lnTo>
                    <a:pt x="35602" y="35719"/>
                  </a:lnTo>
                  <a:lnTo>
                    <a:pt x="35405" y="35522"/>
                  </a:lnTo>
                  <a:lnTo>
                    <a:pt x="34932" y="35129"/>
                  </a:lnTo>
                  <a:lnTo>
                    <a:pt x="34814" y="35010"/>
                  </a:lnTo>
                  <a:lnTo>
                    <a:pt x="35562" y="34459"/>
                  </a:lnTo>
                  <a:lnTo>
                    <a:pt x="36311" y="33947"/>
                  </a:lnTo>
                  <a:lnTo>
                    <a:pt x="37059" y="33435"/>
                  </a:lnTo>
                  <a:lnTo>
                    <a:pt x="37886" y="32963"/>
                  </a:lnTo>
                  <a:lnTo>
                    <a:pt x="38713" y="32529"/>
                  </a:lnTo>
                  <a:lnTo>
                    <a:pt x="39579" y="32136"/>
                  </a:lnTo>
                  <a:lnTo>
                    <a:pt x="40446" y="31742"/>
                  </a:lnTo>
                  <a:lnTo>
                    <a:pt x="41351" y="31387"/>
                  </a:lnTo>
                  <a:close/>
                  <a:moveTo>
                    <a:pt x="20952" y="0"/>
                  </a:moveTo>
                  <a:lnTo>
                    <a:pt x="20282" y="39"/>
                  </a:lnTo>
                  <a:lnTo>
                    <a:pt x="19652" y="158"/>
                  </a:lnTo>
                  <a:lnTo>
                    <a:pt x="19061" y="315"/>
                  </a:lnTo>
                  <a:lnTo>
                    <a:pt x="18471" y="512"/>
                  </a:lnTo>
                  <a:lnTo>
                    <a:pt x="17919" y="788"/>
                  </a:lnTo>
                  <a:lnTo>
                    <a:pt x="17368" y="1103"/>
                  </a:lnTo>
                  <a:lnTo>
                    <a:pt x="16895" y="1497"/>
                  </a:lnTo>
                  <a:lnTo>
                    <a:pt x="16423" y="1890"/>
                  </a:lnTo>
                  <a:lnTo>
                    <a:pt x="16029" y="2324"/>
                  </a:lnTo>
                  <a:lnTo>
                    <a:pt x="15635" y="2836"/>
                  </a:lnTo>
                  <a:lnTo>
                    <a:pt x="15320" y="3348"/>
                  </a:lnTo>
                  <a:lnTo>
                    <a:pt x="15045" y="3899"/>
                  </a:lnTo>
                  <a:lnTo>
                    <a:pt x="14848" y="4490"/>
                  </a:lnTo>
                  <a:lnTo>
                    <a:pt x="14690" y="5120"/>
                  </a:lnTo>
                  <a:lnTo>
                    <a:pt x="14572" y="5750"/>
                  </a:lnTo>
                  <a:lnTo>
                    <a:pt x="14572" y="6419"/>
                  </a:lnTo>
                  <a:lnTo>
                    <a:pt x="14572" y="6813"/>
                  </a:lnTo>
                  <a:lnTo>
                    <a:pt x="14611" y="7246"/>
                  </a:lnTo>
                  <a:lnTo>
                    <a:pt x="14690" y="7640"/>
                  </a:lnTo>
                  <a:lnTo>
                    <a:pt x="14769" y="8073"/>
                  </a:lnTo>
                  <a:lnTo>
                    <a:pt x="14887" y="8467"/>
                  </a:lnTo>
                  <a:lnTo>
                    <a:pt x="15045" y="8861"/>
                  </a:lnTo>
                  <a:lnTo>
                    <a:pt x="15241" y="9215"/>
                  </a:lnTo>
                  <a:lnTo>
                    <a:pt x="15438" y="9609"/>
                  </a:lnTo>
                  <a:lnTo>
                    <a:pt x="15635" y="9964"/>
                  </a:lnTo>
                  <a:lnTo>
                    <a:pt x="15872" y="10279"/>
                  </a:lnTo>
                  <a:lnTo>
                    <a:pt x="16147" y="10594"/>
                  </a:lnTo>
                  <a:lnTo>
                    <a:pt x="16423" y="10909"/>
                  </a:lnTo>
                  <a:lnTo>
                    <a:pt x="16738" y="11184"/>
                  </a:lnTo>
                  <a:lnTo>
                    <a:pt x="17053" y="11460"/>
                  </a:lnTo>
                  <a:lnTo>
                    <a:pt x="17407" y="11696"/>
                  </a:lnTo>
                  <a:lnTo>
                    <a:pt x="17762" y="11933"/>
                  </a:lnTo>
                  <a:lnTo>
                    <a:pt x="17762" y="15753"/>
                  </a:lnTo>
                  <a:lnTo>
                    <a:pt x="9767" y="16225"/>
                  </a:lnTo>
                  <a:lnTo>
                    <a:pt x="9767" y="16934"/>
                  </a:lnTo>
                  <a:lnTo>
                    <a:pt x="9807" y="17604"/>
                  </a:lnTo>
                  <a:lnTo>
                    <a:pt x="9886" y="18903"/>
                  </a:lnTo>
                  <a:lnTo>
                    <a:pt x="9964" y="19652"/>
                  </a:lnTo>
                  <a:lnTo>
                    <a:pt x="10082" y="20439"/>
                  </a:lnTo>
                  <a:lnTo>
                    <a:pt x="10279" y="21148"/>
                  </a:lnTo>
                  <a:lnTo>
                    <a:pt x="10397" y="21463"/>
                  </a:lnTo>
                  <a:lnTo>
                    <a:pt x="10516" y="21739"/>
                  </a:lnTo>
                  <a:lnTo>
                    <a:pt x="10634" y="21936"/>
                  </a:lnTo>
                  <a:lnTo>
                    <a:pt x="10713" y="22054"/>
                  </a:lnTo>
                  <a:lnTo>
                    <a:pt x="10791" y="22133"/>
                  </a:lnTo>
                  <a:lnTo>
                    <a:pt x="10949" y="22251"/>
                  </a:lnTo>
                  <a:lnTo>
                    <a:pt x="11146" y="22329"/>
                  </a:lnTo>
                  <a:lnTo>
                    <a:pt x="11382" y="22408"/>
                  </a:lnTo>
                  <a:lnTo>
                    <a:pt x="11697" y="22487"/>
                  </a:lnTo>
                  <a:lnTo>
                    <a:pt x="12603" y="22645"/>
                  </a:lnTo>
                  <a:lnTo>
                    <a:pt x="13863" y="22723"/>
                  </a:lnTo>
                  <a:lnTo>
                    <a:pt x="15556" y="22802"/>
                  </a:lnTo>
                  <a:lnTo>
                    <a:pt x="17841" y="22802"/>
                  </a:lnTo>
                  <a:lnTo>
                    <a:pt x="17959" y="28119"/>
                  </a:lnTo>
                  <a:lnTo>
                    <a:pt x="18038" y="30993"/>
                  </a:lnTo>
                  <a:lnTo>
                    <a:pt x="18156" y="33868"/>
                  </a:lnTo>
                  <a:lnTo>
                    <a:pt x="18313" y="36783"/>
                  </a:lnTo>
                  <a:lnTo>
                    <a:pt x="18471" y="39618"/>
                  </a:lnTo>
                  <a:lnTo>
                    <a:pt x="18668" y="42335"/>
                  </a:lnTo>
                  <a:lnTo>
                    <a:pt x="18943" y="44935"/>
                  </a:lnTo>
                  <a:lnTo>
                    <a:pt x="17565" y="44068"/>
                  </a:lnTo>
                  <a:lnTo>
                    <a:pt x="16226" y="43123"/>
                  </a:lnTo>
                  <a:lnTo>
                    <a:pt x="14887" y="42099"/>
                  </a:lnTo>
                  <a:lnTo>
                    <a:pt x="13587" y="41075"/>
                  </a:lnTo>
                  <a:lnTo>
                    <a:pt x="12288" y="39972"/>
                  </a:lnTo>
                  <a:lnTo>
                    <a:pt x="11067" y="38830"/>
                  </a:lnTo>
                  <a:lnTo>
                    <a:pt x="9886" y="37649"/>
                  </a:lnTo>
                  <a:lnTo>
                    <a:pt x="8704" y="36428"/>
                  </a:lnTo>
                  <a:lnTo>
                    <a:pt x="8901" y="36271"/>
                  </a:lnTo>
                  <a:lnTo>
                    <a:pt x="9374" y="35837"/>
                  </a:lnTo>
                  <a:lnTo>
                    <a:pt x="9610" y="35641"/>
                  </a:lnTo>
                  <a:lnTo>
                    <a:pt x="9767" y="35444"/>
                  </a:lnTo>
                  <a:lnTo>
                    <a:pt x="10201" y="34892"/>
                  </a:lnTo>
                  <a:lnTo>
                    <a:pt x="9649" y="34420"/>
                  </a:lnTo>
                  <a:lnTo>
                    <a:pt x="8743" y="33632"/>
                  </a:lnTo>
                  <a:lnTo>
                    <a:pt x="7798" y="32923"/>
                  </a:lnTo>
                  <a:lnTo>
                    <a:pt x="6774" y="32254"/>
                  </a:lnTo>
                  <a:lnTo>
                    <a:pt x="5672" y="31624"/>
                  </a:lnTo>
                  <a:lnTo>
                    <a:pt x="4569" y="31072"/>
                  </a:lnTo>
                  <a:lnTo>
                    <a:pt x="3427" y="30521"/>
                  </a:lnTo>
                  <a:lnTo>
                    <a:pt x="2245" y="30048"/>
                  </a:lnTo>
                  <a:lnTo>
                    <a:pt x="1025" y="29615"/>
                  </a:lnTo>
                  <a:lnTo>
                    <a:pt x="79" y="29339"/>
                  </a:lnTo>
                  <a:lnTo>
                    <a:pt x="40" y="30324"/>
                  </a:lnTo>
                  <a:lnTo>
                    <a:pt x="1" y="31505"/>
                  </a:lnTo>
                  <a:lnTo>
                    <a:pt x="1" y="32687"/>
                  </a:lnTo>
                  <a:lnTo>
                    <a:pt x="119" y="33829"/>
                  </a:lnTo>
                  <a:lnTo>
                    <a:pt x="276" y="35010"/>
                  </a:lnTo>
                  <a:lnTo>
                    <a:pt x="513" y="36192"/>
                  </a:lnTo>
                  <a:lnTo>
                    <a:pt x="788" y="37334"/>
                  </a:lnTo>
                  <a:lnTo>
                    <a:pt x="1182" y="38476"/>
                  </a:lnTo>
                  <a:lnTo>
                    <a:pt x="1615" y="39618"/>
                  </a:lnTo>
                  <a:lnTo>
                    <a:pt x="1773" y="40012"/>
                  </a:lnTo>
                  <a:lnTo>
                    <a:pt x="2206" y="40051"/>
                  </a:lnTo>
                  <a:lnTo>
                    <a:pt x="2561" y="40091"/>
                  </a:lnTo>
                  <a:lnTo>
                    <a:pt x="2876" y="40012"/>
                  </a:lnTo>
                  <a:lnTo>
                    <a:pt x="3230" y="39933"/>
                  </a:lnTo>
                  <a:lnTo>
                    <a:pt x="3545" y="39776"/>
                  </a:lnTo>
                  <a:lnTo>
                    <a:pt x="3860" y="39618"/>
                  </a:lnTo>
                  <a:lnTo>
                    <a:pt x="4136" y="39421"/>
                  </a:lnTo>
                  <a:lnTo>
                    <a:pt x="4648" y="39027"/>
                  </a:lnTo>
                  <a:lnTo>
                    <a:pt x="5514" y="40169"/>
                  </a:lnTo>
                  <a:lnTo>
                    <a:pt x="6538" y="41351"/>
                  </a:lnTo>
                  <a:lnTo>
                    <a:pt x="7680" y="42572"/>
                  </a:lnTo>
                  <a:lnTo>
                    <a:pt x="8901" y="43793"/>
                  </a:lnTo>
                  <a:lnTo>
                    <a:pt x="10201" y="45053"/>
                  </a:lnTo>
                  <a:lnTo>
                    <a:pt x="11540" y="46274"/>
                  </a:lnTo>
                  <a:lnTo>
                    <a:pt x="12879" y="47494"/>
                  </a:lnTo>
                  <a:lnTo>
                    <a:pt x="14178" y="48636"/>
                  </a:lnTo>
                  <a:lnTo>
                    <a:pt x="16699" y="50724"/>
                  </a:lnTo>
                  <a:lnTo>
                    <a:pt x="18786" y="52417"/>
                  </a:lnTo>
                  <a:lnTo>
                    <a:pt x="20991" y="54111"/>
                  </a:lnTo>
                  <a:lnTo>
                    <a:pt x="21424" y="54465"/>
                  </a:lnTo>
                  <a:lnTo>
                    <a:pt x="21897" y="54111"/>
                  </a:lnTo>
                  <a:lnTo>
                    <a:pt x="24063" y="52417"/>
                  </a:lnTo>
                  <a:lnTo>
                    <a:pt x="26190" y="50724"/>
                  </a:lnTo>
                  <a:lnTo>
                    <a:pt x="28671" y="48636"/>
                  </a:lnTo>
                  <a:lnTo>
                    <a:pt x="30010" y="47494"/>
                  </a:lnTo>
                  <a:lnTo>
                    <a:pt x="31349" y="46274"/>
                  </a:lnTo>
                  <a:lnTo>
                    <a:pt x="32687" y="45053"/>
                  </a:lnTo>
                  <a:lnTo>
                    <a:pt x="33948" y="43793"/>
                  </a:lnTo>
                  <a:lnTo>
                    <a:pt x="35208" y="42572"/>
                  </a:lnTo>
                  <a:lnTo>
                    <a:pt x="36311" y="41351"/>
                  </a:lnTo>
                  <a:lnTo>
                    <a:pt x="37335" y="40169"/>
                  </a:lnTo>
                  <a:lnTo>
                    <a:pt x="38201" y="39027"/>
                  </a:lnTo>
                  <a:lnTo>
                    <a:pt x="38713" y="39421"/>
                  </a:lnTo>
                  <a:lnTo>
                    <a:pt x="39028" y="39618"/>
                  </a:lnTo>
                  <a:lnTo>
                    <a:pt x="39304" y="39776"/>
                  </a:lnTo>
                  <a:lnTo>
                    <a:pt x="39658" y="39933"/>
                  </a:lnTo>
                  <a:lnTo>
                    <a:pt x="39973" y="40012"/>
                  </a:lnTo>
                  <a:lnTo>
                    <a:pt x="40288" y="40091"/>
                  </a:lnTo>
                  <a:lnTo>
                    <a:pt x="40643" y="40051"/>
                  </a:lnTo>
                  <a:lnTo>
                    <a:pt x="41076" y="40012"/>
                  </a:lnTo>
                  <a:lnTo>
                    <a:pt x="41273" y="39618"/>
                  </a:lnTo>
                  <a:lnTo>
                    <a:pt x="41706" y="38476"/>
                  </a:lnTo>
                  <a:lnTo>
                    <a:pt x="42060" y="37334"/>
                  </a:lnTo>
                  <a:lnTo>
                    <a:pt x="42375" y="36192"/>
                  </a:lnTo>
                  <a:lnTo>
                    <a:pt x="42572" y="35010"/>
                  </a:lnTo>
                  <a:lnTo>
                    <a:pt x="42769" y="33829"/>
                  </a:lnTo>
                  <a:lnTo>
                    <a:pt x="42848" y="32687"/>
                  </a:lnTo>
                  <a:lnTo>
                    <a:pt x="42887" y="31505"/>
                  </a:lnTo>
                  <a:lnTo>
                    <a:pt x="42848" y="30324"/>
                  </a:lnTo>
                  <a:lnTo>
                    <a:pt x="42769" y="29339"/>
                  </a:lnTo>
                  <a:lnTo>
                    <a:pt x="41863" y="29615"/>
                  </a:lnTo>
                  <a:lnTo>
                    <a:pt x="40643" y="30048"/>
                  </a:lnTo>
                  <a:lnTo>
                    <a:pt x="39422" y="30521"/>
                  </a:lnTo>
                  <a:lnTo>
                    <a:pt x="38280" y="31072"/>
                  </a:lnTo>
                  <a:lnTo>
                    <a:pt x="37177" y="31624"/>
                  </a:lnTo>
                  <a:lnTo>
                    <a:pt x="36114" y="32254"/>
                  </a:lnTo>
                  <a:lnTo>
                    <a:pt x="35090" y="32923"/>
                  </a:lnTo>
                  <a:lnTo>
                    <a:pt x="34105" y="33632"/>
                  </a:lnTo>
                  <a:lnTo>
                    <a:pt x="33199" y="34420"/>
                  </a:lnTo>
                  <a:lnTo>
                    <a:pt x="32648" y="34892"/>
                  </a:lnTo>
                  <a:lnTo>
                    <a:pt x="33081" y="35444"/>
                  </a:lnTo>
                  <a:lnTo>
                    <a:pt x="33278" y="35641"/>
                  </a:lnTo>
                  <a:lnTo>
                    <a:pt x="33475" y="35837"/>
                  </a:lnTo>
                  <a:lnTo>
                    <a:pt x="33948" y="36271"/>
                  </a:lnTo>
                  <a:lnTo>
                    <a:pt x="34145" y="36428"/>
                  </a:lnTo>
                  <a:lnTo>
                    <a:pt x="32963" y="37649"/>
                  </a:lnTo>
                  <a:lnTo>
                    <a:pt x="31782" y="38830"/>
                  </a:lnTo>
                  <a:lnTo>
                    <a:pt x="30522" y="40012"/>
                  </a:lnTo>
                  <a:lnTo>
                    <a:pt x="29222" y="41115"/>
                  </a:lnTo>
                  <a:lnTo>
                    <a:pt x="27883" y="42178"/>
                  </a:lnTo>
                  <a:lnTo>
                    <a:pt x="26544" y="43162"/>
                  </a:lnTo>
                  <a:lnTo>
                    <a:pt x="25205" y="44108"/>
                  </a:lnTo>
                  <a:lnTo>
                    <a:pt x="23787" y="45013"/>
                  </a:lnTo>
                  <a:lnTo>
                    <a:pt x="23787" y="45013"/>
                  </a:lnTo>
                  <a:lnTo>
                    <a:pt x="23984" y="34617"/>
                  </a:lnTo>
                  <a:lnTo>
                    <a:pt x="24063" y="28591"/>
                  </a:lnTo>
                  <a:lnTo>
                    <a:pt x="24142" y="22605"/>
                  </a:lnTo>
                  <a:lnTo>
                    <a:pt x="29143" y="22329"/>
                  </a:lnTo>
                  <a:lnTo>
                    <a:pt x="31309" y="22172"/>
                  </a:lnTo>
                  <a:lnTo>
                    <a:pt x="31900" y="22133"/>
                  </a:lnTo>
                  <a:lnTo>
                    <a:pt x="32018" y="21542"/>
                  </a:lnTo>
                  <a:lnTo>
                    <a:pt x="32018" y="21187"/>
                  </a:lnTo>
                  <a:lnTo>
                    <a:pt x="32097" y="20557"/>
                  </a:lnTo>
                  <a:lnTo>
                    <a:pt x="32097" y="19770"/>
                  </a:lnTo>
                  <a:lnTo>
                    <a:pt x="32057" y="18825"/>
                  </a:lnTo>
                  <a:lnTo>
                    <a:pt x="32018" y="18313"/>
                  </a:lnTo>
                  <a:lnTo>
                    <a:pt x="31939" y="17801"/>
                  </a:lnTo>
                  <a:lnTo>
                    <a:pt x="31821" y="17328"/>
                  </a:lnTo>
                  <a:lnTo>
                    <a:pt x="31703" y="16855"/>
                  </a:lnTo>
                  <a:lnTo>
                    <a:pt x="31506" y="16383"/>
                  </a:lnTo>
                  <a:lnTo>
                    <a:pt x="31309" y="15950"/>
                  </a:lnTo>
                  <a:lnTo>
                    <a:pt x="31033" y="15595"/>
                  </a:lnTo>
                  <a:lnTo>
                    <a:pt x="30718" y="15241"/>
                  </a:lnTo>
                  <a:lnTo>
                    <a:pt x="30482" y="15044"/>
                  </a:lnTo>
                  <a:lnTo>
                    <a:pt x="24102" y="15398"/>
                  </a:lnTo>
                  <a:lnTo>
                    <a:pt x="23984" y="12011"/>
                  </a:lnTo>
                  <a:lnTo>
                    <a:pt x="24378" y="11775"/>
                  </a:lnTo>
                  <a:lnTo>
                    <a:pt x="24732" y="11539"/>
                  </a:lnTo>
                  <a:lnTo>
                    <a:pt x="25047" y="11263"/>
                  </a:lnTo>
                  <a:lnTo>
                    <a:pt x="25363" y="10988"/>
                  </a:lnTo>
                  <a:lnTo>
                    <a:pt x="25678" y="10673"/>
                  </a:lnTo>
                  <a:lnTo>
                    <a:pt x="25953" y="10357"/>
                  </a:lnTo>
                  <a:lnTo>
                    <a:pt x="26190" y="10003"/>
                  </a:lnTo>
                  <a:lnTo>
                    <a:pt x="26426" y="9649"/>
                  </a:lnTo>
                  <a:lnTo>
                    <a:pt x="26623" y="9294"/>
                  </a:lnTo>
                  <a:lnTo>
                    <a:pt x="26820" y="8900"/>
                  </a:lnTo>
                  <a:lnTo>
                    <a:pt x="26977" y="8507"/>
                  </a:lnTo>
                  <a:lnTo>
                    <a:pt x="27095" y="8113"/>
                  </a:lnTo>
                  <a:lnTo>
                    <a:pt x="27174" y="7680"/>
                  </a:lnTo>
                  <a:lnTo>
                    <a:pt x="27253" y="7286"/>
                  </a:lnTo>
                  <a:lnTo>
                    <a:pt x="27292" y="6852"/>
                  </a:lnTo>
                  <a:lnTo>
                    <a:pt x="27332" y="6419"/>
                  </a:lnTo>
                  <a:lnTo>
                    <a:pt x="27292" y="5750"/>
                  </a:lnTo>
                  <a:lnTo>
                    <a:pt x="27213" y="5120"/>
                  </a:lnTo>
                  <a:lnTo>
                    <a:pt x="27056" y="4490"/>
                  </a:lnTo>
                  <a:lnTo>
                    <a:pt x="26820" y="3899"/>
                  </a:lnTo>
                  <a:lnTo>
                    <a:pt x="26544" y="3348"/>
                  </a:lnTo>
                  <a:lnTo>
                    <a:pt x="26229" y="2836"/>
                  </a:lnTo>
                  <a:lnTo>
                    <a:pt x="25874" y="2324"/>
                  </a:lnTo>
                  <a:lnTo>
                    <a:pt x="25441" y="1890"/>
                  </a:lnTo>
                  <a:lnTo>
                    <a:pt x="25008" y="1497"/>
                  </a:lnTo>
                  <a:lnTo>
                    <a:pt x="24496" y="1103"/>
                  </a:lnTo>
                  <a:lnTo>
                    <a:pt x="23984" y="788"/>
                  </a:lnTo>
                  <a:lnTo>
                    <a:pt x="23433" y="512"/>
                  </a:lnTo>
                  <a:lnTo>
                    <a:pt x="22842" y="315"/>
                  </a:lnTo>
                  <a:lnTo>
                    <a:pt x="22212" y="158"/>
                  </a:lnTo>
                  <a:lnTo>
                    <a:pt x="21582" y="39"/>
                  </a:lnTo>
                  <a:lnTo>
                    <a:pt x="209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082;p33">
              <a:extLst>
                <a:ext uri="{FF2B5EF4-FFF2-40B4-BE49-F238E27FC236}">
                  <a16:creationId xmlns="" xmlns:a16="http://schemas.microsoft.com/office/drawing/2014/main" id="{4F46ECA8-0B38-4631-AF45-07EEBC265D35}"/>
                </a:ext>
              </a:extLst>
            </p:cNvPr>
            <p:cNvSpPr/>
            <p:nvPr/>
          </p:nvSpPr>
          <p:spPr>
            <a:xfrm>
              <a:off x="7271050" y="969275"/>
              <a:ext cx="154600" cy="170350"/>
            </a:xfrm>
            <a:custGeom>
              <a:avLst/>
              <a:gdLst/>
              <a:ahLst/>
              <a:cxnLst/>
              <a:rect l="l" t="t" r="r" b="b"/>
              <a:pathLst>
                <a:path w="6184" h="6814" extrusionOk="0">
                  <a:moveTo>
                    <a:pt x="3191" y="1536"/>
                  </a:moveTo>
                  <a:lnTo>
                    <a:pt x="3427" y="1615"/>
                  </a:lnTo>
                  <a:lnTo>
                    <a:pt x="3663" y="1733"/>
                  </a:lnTo>
                  <a:lnTo>
                    <a:pt x="3899" y="1930"/>
                  </a:lnTo>
                  <a:lnTo>
                    <a:pt x="4136" y="2127"/>
                  </a:lnTo>
                  <a:lnTo>
                    <a:pt x="4293" y="2363"/>
                  </a:lnTo>
                  <a:lnTo>
                    <a:pt x="4451" y="2639"/>
                  </a:lnTo>
                  <a:lnTo>
                    <a:pt x="4569" y="2954"/>
                  </a:lnTo>
                  <a:lnTo>
                    <a:pt x="4648" y="3348"/>
                  </a:lnTo>
                  <a:lnTo>
                    <a:pt x="4687" y="3702"/>
                  </a:lnTo>
                  <a:lnTo>
                    <a:pt x="4648" y="4096"/>
                  </a:lnTo>
                  <a:lnTo>
                    <a:pt x="4530" y="4411"/>
                  </a:lnTo>
                  <a:lnTo>
                    <a:pt x="4372" y="4726"/>
                  </a:lnTo>
                  <a:lnTo>
                    <a:pt x="4175" y="4923"/>
                  </a:lnTo>
                  <a:lnTo>
                    <a:pt x="3939" y="5120"/>
                  </a:lnTo>
                  <a:lnTo>
                    <a:pt x="3663" y="5238"/>
                  </a:lnTo>
                  <a:lnTo>
                    <a:pt x="3387" y="5277"/>
                  </a:lnTo>
                  <a:lnTo>
                    <a:pt x="3072" y="5277"/>
                  </a:lnTo>
                  <a:lnTo>
                    <a:pt x="2797" y="5198"/>
                  </a:lnTo>
                  <a:lnTo>
                    <a:pt x="2521" y="5041"/>
                  </a:lnTo>
                  <a:lnTo>
                    <a:pt x="2206" y="4844"/>
                  </a:lnTo>
                  <a:lnTo>
                    <a:pt x="1970" y="4568"/>
                  </a:lnTo>
                  <a:lnTo>
                    <a:pt x="1773" y="4214"/>
                  </a:lnTo>
                  <a:lnTo>
                    <a:pt x="1615" y="3859"/>
                  </a:lnTo>
                  <a:lnTo>
                    <a:pt x="1536" y="3466"/>
                  </a:lnTo>
                  <a:lnTo>
                    <a:pt x="1536" y="3111"/>
                  </a:lnTo>
                  <a:lnTo>
                    <a:pt x="1576" y="2717"/>
                  </a:lnTo>
                  <a:lnTo>
                    <a:pt x="1694" y="2402"/>
                  </a:lnTo>
                  <a:lnTo>
                    <a:pt x="1852" y="2087"/>
                  </a:lnTo>
                  <a:lnTo>
                    <a:pt x="2048" y="1890"/>
                  </a:lnTo>
                  <a:lnTo>
                    <a:pt x="2245" y="1693"/>
                  </a:lnTo>
                  <a:lnTo>
                    <a:pt x="2521" y="1575"/>
                  </a:lnTo>
                  <a:lnTo>
                    <a:pt x="2718" y="1536"/>
                  </a:lnTo>
                  <a:close/>
                  <a:moveTo>
                    <a:pt x="2679" y="0"/>
                  </a:moveTo>
                  <a:lnTo>
                    <a:pt x="2403" y="39"/>
                  </a:lnTo>
                  <a:lnTo>
                    <a:pt x="2088" y="118"/>
                  </a:lnTo>
                  <a:lnTo>
                    <a:pt x="1773" y="236"/>
                  </a:lnTo>
                  <a:lnTo>
                    <a:pt x="1497" y="394"/>
                  </a:lnTo>
                  <a:lnTo>
                    <a:pt x="1261" y="551"/>
                  </a:lnTo>
                  <a:lnTo>
                    <a:pt x="1025" y="748"/>
                  </a:lnTo>
                  <a:lnTo>
                    <a:pt x="788" y="945"/>
                  </a:lnTo>
                  <a:lnTo>
                    <a:pt x="591" y="1221"/>
                  </a:lnTo>
                  <a:lnTo>
                    <a:pt x="434" y="1497"/>
                  </a:lnTo>
                  <a:lnTo>
                    <a:pt x="276" y="1772"/>
                  </a:lnTo>
                  <a:lnTo>
                    <a:pt x="158" y="2087"/>
                  </a:lnTo>
                  <a:lnTo>
                    <a:pt x="79" y="2402"/>
                  </a:lnTo>
                  <a:lnTo>
                    <a:pt x="40" y="2717"/>
                  </a:lnTo>
                  <a:lnTo>
                    <a:pt x="1" y="3032"/>
                  </a:lnTo>
                  <a:lnTo>
                    <a:pt x="1" y="3348"/>
                  </a:lnTo>
                  <a:lnTo>
                    <a:pt x="40" y="3663"/>
                  </a:lnTo>
                  <a:lnTo>
                    <a:pt x="79" y="3978"/>
                  </a:lnTo>
                  <a:lnTo>
                    <a:pt x="158" y="4332"/>
                  </a:lnTo>
                  <a:lnTo>
                    <a:pt x="276" y="4647"/>
                  </a:lnTo>
                  <a:lnTo>
                    <a:pt x="434" y="4923"/>
                  </a:lnTo>
                  <a:lnTo>
                    <a:pt x="591" y="5238"/>
                  </a:lnTo>
                  <a:lnTo>
                    <a:pt x="749" y="5474"/>
                  </a:lnTo>
                  <a:lnTo>
                    <a:pt x="985" y="5750"/>
                  </a:lnTo>
                  <a:lnTo>
                    <a:pt x="1182" y="5947"/>
                  </a:lnTo>
                  <a:lnTo>
                    <a:pt x="1458" y="6183"/>
                  </a:lnTo>
                  <a:lnTo>
                    <a:pt x="1694" y="6341"/>
                  </a:lnTo>
                  <a:lnTo>
                    <a:pt x="2088" y="6537"/>
                  </a:lnTo>
                  <a:lnTo>
                    <a:pt x="2482" y="6695"/>
                  </a:lnTo>
                  <a:lnTo>
                    <a:pt x="2875" y="6774"/>
                  </a:lnTo>
                  <a:lnTo>
                    <a:pt x="3309" y="6813"/>
                  </a:lnTo>
                  <a:lnTo>
                    <a:pt x="3702" y="6774"/>
                  </a:lnTo>
                  <a:lnTo>
                    <a:pt x="4136" y="6695"/>
                  </a:lnTo>
                  <a:lnTo>
                    <a:pt x="4411" y="6577"/>
                  </a:lnTo>
                  <a:lnTo>
                    <a:pt x="4687" y="6459"/>
                  </a:lnTo>
                  <a:lnTo>
                    <a:pt x="4963" y="6262"/>
                  </a:lnTo>
                  <a:lnTo>
                    <a:pt x="5199" y="6065"/>
                  </a:lnTo>
                  <a:lnTo>
                    <a:pt x="5396" y="5868"/>
                  </a:lnTo>
                  <a:lnTo>
                    <a:pt x="5593" y="5592"/>
                  </a:lnTo>
                  <a:lnTo>
                    <a:pt x="5790" y="5317"/>
                  </a:lnTo>
                  <a:lnTo>
                    <a:pt x="5908" y="5041"/>
                  </a:lnTo>
                  <a:lnTo>
                    <a:pt x="6026" y="4726"/>
                  </a:lnTo>
                  <a:lnTo>
                    <a:pt x="6105" y="4411"/>
                  </a:lnTo>
                  <a:lnTo>
                    <a:pt x="6184" y="4096"/>
                  </a:lnTo>
                  <a:lnTo>
                    <a:pt x="6184" y="3781"/>
                  </a:lnTo>
                  <a:lnTo>
                    <a:pt x="6184" y="3466"/>
                  </a:lnTo>
                  <a:lnTo>
                    <a:pt x="6184" y="3151"/>
                  </a:lnTo>
                  <a:lnTo>
                    <a:pt x="6105" y="2836"/>
                  </a:lnTo>
                  <a:lnTo>
                    <a:pt x="6026" y="2481"/>
                  </a:lnTo>
                  <a:lnTo>
                    <a:pt x="5908" y="2166"/>
                  </a:lnTo>
                  <a:lnTo>
                    <a:pt x="5750" y="1851"/>
                  </a:lnTo>
                  <a:lnTo>
                    <a:pt x="5593" y="1575"/>
                  </a:lnTo>
                  <a:lnTo>
                    <a:pt x="5396" y="1300"/>
                  </a:lnTo>
                  <a:lnTo>
                    <a:pt x="5199" y="1024"/>
                  </a:lnTo>
                  <a:lnTo>
                    <a:pt x="4963" y="827"/>
                  </a:lnTo>
                  <a:lnTo>
                    <a:pt x="4726" y="630"/>
                  </a:lnTo>
                  <a:lnTo>
                    <a:pt x="4451" y="433"/>
                  </a:lnTo>
                  <a:lnTo>
                    <a:pt x="4175" y="315"/>
                  </a:lnTo>
                  <a:lnTo>
                    <a:pt x="3899" y="197"/>
                  </a:lnTo>
                  <a:lnTo>
                    <a:pt x="3584" y="79"/>
                  </a:lnTo>
                  <a:lnTo>
                    <a:pt x="3309" y="3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083;p33">
              <a:extLst>
                <a:ext uri="{FF2B5EF4-FFF2-40B4-BE49-F238E27FC236}">
                  <a16:creationId xmlns="" xmlns:a16="http://schemas.microsoft.com/office/drawing/2014/main" id="{37315C67-5C97-4837-B2F0-03E7E5FA2D33}"/>
                </a:ext>
              </a:extLst>
            </p:cNvPr>
            <p:cNvSpPr/>
            <p:nvPr/>
          </p:nvSpPr>
          <p:spPr>
            <a:xfrm>
              <a:off x="6862475" y="1679125"/>
              <a:ext cx="996375" cy="529700"/>
            </a:xfrm>
            <a:custGeom>
              <a:avLst/>
              <a:gdLst/>
              <a:ahLst/>
              <a:cxnLst/>
              <a:rect l="l" t="t" r="r" b="b"/>
              <a:pathLst>
                <a:path w="39855" h="21188" extrusionOk="0">
                  <a:moveTo>
                    <a:pt x="0" y="0"/>
                  </a:moveTo>
                  <a:lnTo>
                    <a:pt x="0" y="906"/>
                  </a:lnTo>
                  <a:lnTo>
                    <a:pt x="79" y="1812"/>
                  </a:lnTo>
                  <a:lnTo>
                    <a:pt x="158" y="2678"/>
                  </a:lnTo>
                  <a:lnTo>
                    <a:pt x="315" y="3584"/>
                  </a:lnTo>
                  <a:lnTo>
                    <a:pt x="473" y="4450"/>
                  </a:lnTo>
                  <a:lnTo>
                    <a:pt x="709" y="5317"/>
                  </a:lnTo>
                  <a:lnTo>
                    <a:pt x="985" y="6223"/>
                  </a:lnTo>
                  <a:lnTo>
                    <a:pt x="1300" y="7050"/>
                  </a:lnTo>
                  <a:lnTo>
                    <a:pt x="1615" y="6892"/>
                  </a:lnTo>
                  <a:lnTo>
                    <a:pt x="2009" y="6616"/>
                  </a:lnTo>
                  <a:lnTo>
                    <a:pt x="2363" y="6301"/>
                  </a:lnTo>
                  <a:lnTo>
                    <a:pt x="2718" y="5947"/>
                  </a:lnTo>
                  <a:lnTo>
                    <a:pt x="3387" y="5159"/>
                  </a:lnTo>
                  <a:lnTo>
                    <a:pt x="3938" y="6065"/>
                  </a:lnTo>
                  <a:lnTo>
                    <a:pt x="4253" y="6538"/>
                  </a:lnTo>
                  <a:lnTo>
                    <a:pt x="4608" y="7010"/>
                  </a:lnTo>
                  <a:lnTo>
                    <a:pt x="5396" y="8074"/>
                  </a:lnTo>
                  <a:lnTo>
                    <a:pt x="6341" y="9137"/>
                  </a:lnTo>
                  <a:lnTo>
                    <a:pt x="7404" y="10279"/>
                  </a:lnTo>
                  <a:lnTo>
                    <a:pt x="8546" y="11421"/>
                  </a:lnTo>
                  <a:lnTo>
                    <a:pt x="9728" y="12563"/>
                  </a:lnTo>
                  <a:lnTo>
                    <a:pt x="10988" y="13705"/>
                  </a:lnTo>
                  <a:lnTo>
                    <a:pt x="12209" y="14808"/>
                  </a:lnTo>
                  <a:lnTo>
                    <a:pt x="14650" y="16934"/>
                  </a:lnTo>
                  <a:lnTo>
                    <a:pt x="16895" y="18746"/>
                  </a:lnTo>
                  <a:lnTo>
                    <a:pt x="18707" y="20203"/>
                  </a:lnTo>
                  <a:lnTo>
                    <a:pt x="19927" y="21188"/>
                  </a:lnTo>
                  <a:lnTo>
                    <a:pt x="21148" y="20203"/>
                  </a:lnTo>
                  <a:lnTo>
                    <a:pt x="22999" y="18746"/>
                  </a:lnTo>
                  <a:lnTo>
                    <a:pt x="25204" y="16934"/>
                  </a:lnTo>
                  <a:lnTo>
                    <a:pt x="27646" y="14808"/>
                  </a:lnTo>
                  <a:lnTo>
                    <a:pt x="28906" y="13705"/>
                  </a:lnTo>
                  <a:lnTo>
                    <a:pt x="30127" y="12563"/>
                  </a:lnTo>
                  <a:lnTo>
                    <a:pt x="31309" y="11421"/>
                  </a:lnTo>
                  <a:lnTo>
                    <a:pt x="32451" y="10279"/>
                  </a:lnTo>
                  <a:lnTo>
                    <a:pt x="33514" y="9137"/>
                  </a:lnTo>
                  <a:lnTo>
                    <a:pt x="34459" y="8074"/>
                  </a:lnTo>
                  <a:lnTo>
                    <a:pt x="35286" y="7010"/>
                  </a:lnTo>
                  <a:lnTo>
                    <a:pt x="35641" y="6538"/>
                  </a:lnTo>
                  <a:lnTo>
                    <a:pt x="35916" y="6065"/>
                  </a:lnTo>
                  <a:lnTo>
                    <a:pt x="36468" y="5159"/>
                  </a:lnTo>
                  <a:lnTo>
                    <a:pt x="37176" y="5947"/>
                  </a:lnTo>
                  <a:lnTo>
                    <a:pt x="37492" y="6301"/>
                  </a:lnTo>
                  <a:lnTo>
                    <a:pt x="37846" y="6616"/>
                  </a:lnTo>
                  <a:lnTo>
                    <a:pt x="38240" y="6892"/>
                  </a:lnTo>
                  <a:lnTo>
                    <a:pt x="38594" y="7050"/>
                  </a:lnTo>
                  <a:lnTo>
                    <a:pt x="38870" y="6223"/>
                  </a:lnTo>
                  <a:lnTo>
                    <a:pt x="39146" y="5317"/>
                  </a:lnTo>
                  <a:lnTo>
                    <a:pt x="39382" y="4450"/>
                  </a:lnTo>
                  <a:lnTo>
                    <a:pt x="39539" y="3584"/>
                  </a:lnTo>
                  <a:lnTo>
                    <a:pt x="39697" y="2678"/>
                  </a:lnTo>
                  <a:lnTo>
                    <a:pt x="39776" y="1812"/>
                  </a:lnTo>
                  <a:lnTo>
                    <a:pt x="39854" y="906"/>
                  </a:lnTo>
                  <a:lnTo>
                    <a:pt x="39854" y="0"/>
                  </a:lnTo>
                  <a:lnTo>
                    <a:pt x="38949" y="355"/>
                  </a:lnTo>
                  <a:lnTo>
                    <a:pt x="38082" y="749"/>
                  </a:lnTo>
                  <a:lnTo>
                    <a:pt x="37216" y="1142"/>
                  </a:lnTo>
                  <a:lnTo>
                    <a:pt x="36389" y="1576"/>
                  </a:lnTo>
                  <a:lnTo>
                    <a:pt x="35562" y="2048"/>
                  </a:lnTo>
                  <a:lnTo>
                    <a:pt x="34774" y="2560"/>
                  </a:lnTo>
                  <a:lnTo>
                    <a:pt x="34026" y="3072"/>
                  </a:lnTo>
                  <a:lnTo>
                    <a:pt x="33317" y="3623"/>
                  </a:lnTo>
                  <a:lnTo>
                    <a:pt x="33435" y="3742"/>
                  </a:lnTo>
                  <a:lnTo>
                    <a:pt x="33908" y="4135"/>
                  </a:lnTo>
                  <a:lnTo>
                    <a:pt x="34302" y="4529"/>
                  </a:lnTo>
                  <a:lnTo>
                    <a:pt x="34695" y="5041"/>
                  </a:lnTo>
                  <a:lnTo>
                    <a:pt x="34262" y="5514"/>
                  </a:lnTo>
                  <a:lnTo>
                    <a:pt x="32884" y="6971"/>
                  </a:lnTo>
                  <a:lnTo>
                    <a:pt x="31466" y="8428"/>
                  </a:lnTo>
                  <a:lnTo>
                    <a:pt x="29970" y="9806"/>
                  </a:lnTo>
                  <a:lnTo>
                    <a:pt x="28434" y="11106"/>
                  </a:lnTo>
                  <a:lnTo>
                    <a:pt x="26819" y="12366"/>
                  </a:lnTo>
                  <a:lnTo>
                    <a:pt x="25204" y="13548"/>
                  </a:lnTo>
                  <a:lnTo>
                    <a:pt x="23550" y="14650"/>
                  </a:lnTo>
                  <a:lnTo>
                    <a:pt x="21896" y="15635"/>
                  </a:lnTo>
                  <a:lnTo>
                    <a:pt x="20715" y="16304"/>
                  </a:lnTo>
                  <a:lnTo>
                    <a:pt x="20715" y="16265"/>
                  </a:lnTo>
                  <a:lnTo>
                    <a:pt x="20361" y="16541"/>
                  </a:lnTo>
                  <a:lnTo>
                    <a:pt x="20124" y="16698"/>
                  </a:lnTo>
                  <a:lnTo>
                    <a:pt x="20006" y="16738"/>
                  </a:lnTo>
                  <a:lnTo>
                    <a:pt x="19849" y="16738"/>
                  </a:lnTo>
                  <a:lnTo>
                    <a:pt x="19730" y="16698"/>
                  </a:lnTo>
                  <a:lnTo>
                    <a:pt x="19534" y="16580"/>
                  </a:lnTo>
                  <a:lnTo>
                    <a:pt x="19258" y="16383"/>
                  </a:lnTo>
                  <a:lnTo>
                    <a:pt x="17998" y="15674"/>
                  </a:lnTo>
                  <a:lnTo>
                    <a:pt x="16344" y="14650"/>
                  </a:lnTo>
                  <a:lnTo>
                    <a:pt x="14690" y="13548"/>
                  </a:lnTo>
                  <a:lnTo>
                    <a:pt x="13036" y="12366"/>
                  </a:lnTo>
                  <a:lnTo>
                    <a:pt x="11460" y="11145"/>
                  </a:lnTo>
                  <a:lnTo>
                    <a:pt x="9924" y="9806"/>
                  </a:lnTo>
                  <a:lnTo>
                    <a:pt x="8428" y="8428"/>
                  </a:lnTo>
                  <a:lnTo>
                    <a:pt x="6971" y="6971"/>
                  </a:lnTo>
                  <a:lnTo>
                    <a:pt x="5592" y="5514"/>
                  </a:lnTo>
                  <a:lnTo>
                    <a:pt x="5199" y="5041"/>
                  </a:lnTo>
                  <a:lnTo>
                    <a:pt x="5553" y="4529"/>
                  </a:lnTo>
                  <a:lnTo>
                    <a:pt x="5750" y="4332"/>
                  </a:lnTo>
                  <a:lnTo>
                    <a:pt x="5947" y="4135"/>
                  </a:lnTo>
                  <a:lnTo>
                    <a:pt x="6419" y="3742"/>
                  </a:lnTo>
                  <a:lnTo>
                    <a:pt x="6538" y="3623"/>
                  </a:lnTo>
                  <a:lnTo>
                    <a:pt x="5829" y="3072"/>
                  </a:lnTo>
                  <a:lnTo>
                    <a:pt x="5080" y="2560"/>
                  </a:lnTo>
                  <a:lnTo>
                    <a:pt x="4293" y="2048"/>
                  </a:lnTo>
                  <a:lnTo>
                    <a:pt x="3505" y="1576"/>
                  </a:lnTo>
                  <a:lnTo>
                    <a:pt x="2639" y="1142"/>
                  </a:lnTo>
                  <a:lnTo>
                    <a:pt x="1812" y="749"/>
                  </a:lnTo>
                  <a:lnTo>
                    <a:pt x="90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084;p33">
              <a:extLst>
                <a:ext uri="{FF2B5EF4-FFF2-40B4-BE49-F238E27FC236}">
                  <a16:creationId xmlns="" xmlns:a16="http://schemas.microsoft.com/office/drawing/2014/main" id="{2FCE9D72-B2D2-4119-BD91-7F515300ADC7}"/>
                </a:ext>
              </a:extLst>
            </p:cNvPr>
            <p:cNvSpPr/>
            <p:nvPr/>
          </p:nvSpPr>
          <p:spPr>
            <a:xfrm>
              <a:off x="7107625" y="1308925"/>
              <a:ext cx="481450" cy="117200"/>
            </a:xfrm>
            <a:custGeom>
              <a:avLst/>
              <a:gdLst/>
              <a:ahLst/>
              <a:cxnLst/>
              <a:rect l="l" t="t" r="r" b="b"/>
              <a:pathLst>
                <a:path w="19258" h="4688" extrusionOk="0">
                  <a:moveTo>
                    <a:pt x="18588" y="1"/>
                  </a:moveTo>
                  <a:lnTo>
                    <a:pt x="12209" y="395"/>
                  </a:lnTo>
                  <a:lnTo>
                    <a:pt x="7995" y="591"/>
                  </a:lnTo>
                  <a:lnTo>
                    <a:pt x="7995" y="631"/>
                  </a:lnTo>
                  <a:lnTo>
                    <a:pt x="0" y="1064"/>
                  </a:lnTo>
                  <a:lnTo>
                    <a:pt x="79" y="1891"/>
                  </a:lnTo>
                  <a:lnTo>
                    <a:pt x="158" y="2797"/>
                  </a:lnTo>
                  <a:lnTo>
                    <a:pt x="315" y="3663"/>
                  </a:lnTo>
                  <a:lnTo>
                    <a:pt x="394" y="4018"/>
                  </a:lnTo>
                  <a:lnTo>
                    <a:pt x="512" y="4372"/>
                  </a:lnTo>
                  <a:lnTo>
                    <a:pt x="709" y="4412"/>
                  </a:lnTo>
                  <a:lnTo>
                    <a:pt x="985" y="4490"/>
                  </a:lnTo>
                  <a:lnTo>
                    <a:pt x="1457" y="4530"/>
                  </a:lnTo>
                  <a:lnTo>
                    <a:pt x="2127" y="4608"/>
                  </a:lnTo>
                  <a:lnTo>
                    <a:pt x="2993" y="4648"/>
                  </a:lnTo>
                  <a:lnTo>
                    <a:pt x="4096" y="4687"/>
                  </a:lnTo>
                  <a:lnTo>
                    <a:pt x="7246" y="4687"/>
                  </a:lnTo>
                  <a:lnTo>
                    <a:pt x="8034" y="4648"/>
                  </a:lnTo>
                  <a:lnTo>
                    <a:pt x="8034" y="4687"/>
                  </a:lnTo>
                  <a:lnTo>
                    <a:pt x="11303" y="4608"/>
                  </a:lnTo>
                  <a:lnTo>
                    <a:pt x="11303" y="4569"/>
                  </a:lnTo>
                  <a:lnTo>
                    <a:pt x="12051" y="4530"/>
                  </a:lnTo>
                  <a:lnTo>
                    <a:pt x="16344" y="4293"/>
                  </a:lnTo>
                  <a:lnTo>
                    <a:pt x="19258" y="4136"/>
                  </a:lnTo>
                  <a:lnTo>
                    <a:pt x="19258" y="3584"/>
                  </a:lnTo>
                  <a:lnTo>
                    <a:pt x="19258" y="3033"/>
                  </a:lnTo>
                  <a:lnTo>
                    <a:pt x="19258" y="2442"/>
                  </a:lnTo>
                  <a:lnTo>
                    <a:pt x="19179" y="1891"/>
                  </a:lnTo>
                  <a:lnTo>
                    <a:pt x="19100" y="1340"/>
                  </a:lnTo>
                  <a:lnTo>
                    <a:pt x="18982" y="828"/>
                  </a:lnTo>
                  <a:lnTo>
                    <a:pt x="18825" y="395"/>
                  </a:lnTo>
                  <a:lnTo>
                    <a:pt x="18588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4085;p33">
              <a:extLst>
                <a:ext uri="{FF2B5EF4-FFF2-40B4-BE49-F238E27FC236}">
                  <a16:creationId xmlns="" xmlns:a16="http://schemas.microsoft.com/office/drawing/2014/main" id="{6E2F1FF6-178B-4E8D-8E31-F771E727AFF8}"/>
                </a:ext>
              </a:extLst>
            </p:cNvPr>
            <p:cNvSpPr/>
            <p:nvPr/>
          </p:nvSpPr>
          <p:spPr>
            <a:xfrm>
              <a:off x="7137150" y="1373900"/>
              <a:ext cx="364300" cy="29575"/>
            </a:xfrm>
            <a:custGeom>
              <a:avLst/>
              <a:gdLst/>
              <a:ahLst/>
              <a:cxnLst/>
              <a:rect l="l" t="t" r="r" b="b"/>
              <a:pathLst>
                <a:path w="14572" h="1183" extrusionOk="0">
                  <a:moveTo>
                    <a:pt x="14178" y="1"/>
                  </a:moveTo>
                  <a:lnTo>
                    <a:pt x="10713" y="158"/>
                  </a:lnTo>
                  <a:lnTo>
                    <a:pt x="7247" y="277"/>
                  </a:lnTo>
                  <a:lnTo>
                    <a:pt x="316" y="434"/>
                  </a:lnTo>
                  <a:lnTo>
                    <a:pt x="158" y="474"/>
                  </a:lnTo>
                  <a:lnTo>
                    <a:pt x="79" y="552"/>
                  </a:lnTo>
                  <a:lnTo>
                    <a:pt x="1" y="670"/>
                  </a:lnTo>
                  <a:lnTo>
                    <a:pt x="1" y="789"/>
                  </a:lnTo>
                  <a:lnTo>
                    <a:pt x="1" y="907"/>
                  </a:lnTo>
                  <a:lnTo>
                    <a:pt x="79" y="985"/>
                  </a:lnTo>
                  <a:lnTo>
                    <a:pt x="158" y="1064"/>
                  </a:lnTo>
                  <a:lnTo>
                    <a:pt x="316" y="1104"/>
                  </a:lnTo>
                  <a:lnTo>
                    <a:pt x="2049" y="1143"/>
                  </a:lnTo>
                  <a:lnTo>
                    <a:pt x="3781" y="1182"/>
                  </a:lnTo>
                  <a:lnTo>
                    <a:pt x="7247" y="1143"/>
                  </a:lnTo>
                  <a:lnTo>
                    <a:pt x="10713" y="1025"/>
                  </a:lnTo>
                  <a:lnTo>
                    <a:pt x="14178" y="867"/>
                  </a:lnTo>
                  <a:lnTo>
                    <a:pt x="14336" y="828"/>
                  </a:lnTo>
                  <a:lnTo>
                    <a:pt x="14493" y="710"/>
                  </a:lnTo>
                  <a:lnTo>
                    <a:pt x="14572" y="592"/>
                  </a:lnTo>
                  <a:lnTo>
                    <a:pt x="14572" y="434"/>
                  </a:lnTo>
                  <a:lnTo>
                    <a:pt x="14572" y="277"/>
                  </a:lnTo>
                  <a:lnTo>
                    <a:pt x="14493" y="119"/>
                  </a:lnTo>
                  <a:lnTo>
                    <a:pt x="14375" y="4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4086;p33">
              <a:extLst>
                <a:ext uri="{FF2B5EF4-FFF2-40B4-BE49-F238E27FC236}">
                  <a16:creationId xmlns="" xmlns:a16="http://schemas.microsoft.com/office/drawing/2014/main" id="{94EE77E0-4929-486D-8865-4877CAA1E8A9}"/>
                </a:ext>
              </a:extLst>
            </p:cNvPr>
            <p:cNvSpPr/>
            <p:nvPr/>
          </p:nvSpPr>
          <p:spPr>
            <a:xfrm>
              <a:off x="7515225" y="137390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55" y="1"/>
                  </a:moveTo>
                  <a:lnTo>
                    <a:pt x="197" y="40"/>
                  </a:lnTo>
                  <a:lnTo>
                    <a:pt x="79" y="158"/>
                  </a:lnTo>
                  <a:lnTo>
                    <a:pt x="0" y="316"/>
                  </a:lnTo>
                  <a:lnTo>
                    <a:pt x="0" y="474"/>
                  </a:lnTo>
                  <a:lnTo>
                    <a:pt x="40" y="631"/>
                  </a:lnTo>
                  <a:lnTo>
                    <a:pt x="197" y="749"/>
                  </a:lnTo>
                  <a:lnTo>
                    <a:pt x="315" y="789"/>
                  </a:lnTo>
                  <a:lnTo>
                    <a:pt x="473" y="789"/>
                  </a:lnTo>
                  <a:lnTo>
                    <a:pt x="591" y="710"/>
                  </a:lnTo>
                  <a:lnTo>
                    <a:pt x="709" y="631"/>
                  </a:lnTo>
                  <a:lnTo>
                    <a:pt x="749" y="513"/>
                  </a:lnTo>
                  <a:lnTo>
                    <a:pt x="788" y="355"/>
                  </a:lnTo>
                  <a:lnTo>
                    <a:pt x="749" y="237"/>
                  </a:lnTo>
                  <a:lnTo>
                    <a:pt x="670" y="119"/>
                  </a:lnTo>
                  <a:lnTo>
                    <a:pt x="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" name="Google Shape;4057;p33">
            <a:extLst>
              <a:ext uri="{FF2B5EF4-FFF2-40B4-BE49-F238E27FC236}">
                <a16:creationId xmlns="" xmlns:a16="http://schemas.microsoft.com/office/drawing/2014/main" id="{208A7C5F-55EC-4F93-9720-8A9F7E26EFC4}"/>
              </a:ext>
            </a:extLst>
          </p:cNvPr>
          <p:cNvSpPr txBox="1"/>
          <p:nvPr/>
        </p:nvSpPr>
        <p:spPr>
          <a:xfrm>
            <a:off x="7042533" y="5400074"/>
            <a:ext cx="4758534" cy="1030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FF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Giải được các dạng toán cộng số đo thời gian cơ bản.</a:t>
            </a:r>
            <a:endParaRPr sz="3600" b="1" kern="0">
              <a:solidFill>
                <a:srgbClr val="FFFFFF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="" xmlns:a16="http://schemas.microsoft.com/office/drawing/2014/main" id="{533D1A81-217D-42BE-B61E-10BEB40946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1348" y="-373741"/>
            <a:ext cx="6289304" cy="5121833"/>
          </a:xfrm>
          <a:prstGeom prst="rect">
            <a:avLst/>
          </a:prstGeom>
        </p:spPr>
      </p:pic>
      <p:sp>
        <p:nvSpPr>
          <p:cNvPr id="4050" name="Google Shape;4050;p33"/>
          <p:cNvSpPr txBox="1">
            <a:spLocks noGrp="1"/>
          </p:cNvSpPr>
          <p:nvPr>
            <p:ph type="title"/>
          </p:nvPr>
        </p:nvSpPr>
        <p:spPr>
          <a:xfrm>
            <a:off x="3810000" y="1416762"/>
            <a:ext cx="4718959" cy="153600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400" dirty="0">
                <a:solidFill>
                  <a:schemeClr val="bg2"/>
                </a:solidFill>
                <a:latin typeface="#9Slide07 Bungee Shade" pitchFamily="2" charset="0"/>
              </a:rPr>
              <a:t>MỤC TIÊU</a:t>
            </a:r>
            <a:endParaRPr sz="4400" dirty="0">
              <a:solidFill>
                <a:schemeClr val="bg2"/>
              </a:solidFill>
              <a:latin typeface="#9Slide07 Bungee Shad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987528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3" dur="500"/>
                                        <p:tgtEl>
                                          <p:spTgt spid="4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3" grpId="0" animBg="1"/>
      <p:bldP spid="4057" grpId="0"/>
      <p:bldP spid="39" grpId="0" animBg="1"/>
      <p:bldP spid="53" grpId="0"/>
      <p:bldP spid="40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3" name="Google Shape;10443;p49"/>
          <p:cNvSpPr/>
          <p:nvPr/>
        </p:nvSpPr>
        <p:spPr>
          <a:xfrm>
            <a:off x="1798500" y="658767"/>
            <a:ext cx="8595000" cy="5540544"/>
          </a:xfrm>
          <a:prstGeom prst="irregularSeal1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444" name="Google Shape;10444;p49"/>
          <p:cNvGrpSpPr/>
          <p:nvPr/>
        </p:nvGrpSpPr>
        <p:grpSpPr>
          <a:xfrm rot="2700000">
            <a:off x="-431825" y="-165085"/>
            <a:ext cx="2184416" cy="2019591"/>
            <a:chOff x="0" y="25"/>
            <a:chExt cx="1638328" cy="1771501"/>
          </a:xfrm>
        </p:grpSpPr>
        <p:sp>
          <p:nvSpPr>
            <p:cNvPr id="10445" name="Google Shape;10445;p49"/>
            <p:cNvSpPr/>
            <p:nvPr/>
          </p:nvSpPr>
          <p:spPr>
            <a:xfrm>
              <a:off x="419100" y="25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6" name="Google Shape;10446;p49"/>
            <p:cNvSpPr/>
            <p:nvPr/>
          </p:nvSpPr>
          <p:spPr>
            <a:xfrm>
              <a:off x="0" y="25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447" name="Google Shape;10447;p49"/>
          <p:cNvGrpSpPr/>
          <p:nvPr/>
        </p:nvGrpSpPr>
        <p:grpSpPr>
          <a:xfrm rot="2700000">
            <a:off x="10426501" y="4971907"/>
            <a:ext cx="2184416" cy="2019591"/>
            <a:chOff x="7505675" y="3372000"/>
            <a:chExt cx="1638328" cy="1771501"/>
          </a:xfrm>
        </p:grpSpPr>
        <p:sp>
          <p:nvSpPr>
            <p:cNvPr id="10448" name="Google Shape;10448;p49"/>
            <p:cNvSpPr/>
            <p:nvPr/>
          </p:nvSpPr>
          <p:spPr>
            <a:xfrm rot="10800000">
              <a:off x="7638922" y="3791094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9" name="Google Shape;10449;p49"/>
            <p:cNvSpPr/>
            <p:nvPr/>
          </p:nvSpPr>
          <p:spPr>
            <a:xfrm rot="10800000">
              <a:off x="7505675" y="3372000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15CE596E-078D-4B23-BDF0-CB437E1BA12D}"/>
              </a:ext>
            </a:extLst>
          </p:cNvPr>
          <p:cNvSpPr txBox="1"/>
          <p:nvPr/>
        </p:nvSpPr>
        <p:spPr>
          <a:xfrm>
            <a:off x="2438400" y="2514600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en-US" sz="6600">
                <a:solidFill>
                  <a:srgbClr val="E32127"/>
                </a:solidFill>
                <a:latin typeface="#9Slide07 SVNRevolution" panose="02040603050506020204" pitchFamily="18" charset="0"/>
              </a:rPr>
              <a:t>khám phá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5D0FD2A2-4F29-4AD2-809F-601017E9E7C8}"/>
              </a:ext>
            </a:extLst>
          </p:cNvPr>
          <p:cNvGrpSpPr/>
          <p:nvPr/>
        </p:nvGrpSpPr>
        <p:grpSpPr>
          <a:xfrm rot="1809567">
            <a:off x="4968859" y="4036213"/>
            <a:ext cx="1585752" cy="2310429"/>
            <a:chOff x="5500906" y="2194433"/>
            <a:chExt cx="1190188" cy="1734095"/>
          </a:xfrm>
        </p:grpSpPr>
        <p:sp>
          <p:nvSpPr>
            <p:cNvPr id="15" name="Google Shape;4060;p33">
              <a:extLst>
                <a:ext uri="{FF2B5EF4-FFF2-40B4-BE49-F238E27FC236}">
                  <a16:creationId xmlns="" xmlns:a16="http://schemas.microsoft.com/office/drawing/2014/main" id="{03163D41-D197-40F7-8F02-47F0FB81376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4061;p33">
              <a:extLst>
                <a:ext uri="{FF2B5EF4-FFF2-40B4-BE49-F238E27FC236}">
                  <a16:creationId xmlns="" xmlns:a16="http://schemas.microsoft.com/office/drawing/2014/main" id="{C4176FDE-BFC1-4B05-A066-AE1F6C61FE76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4062;p33">
              <a:extLst>
                <a:ext uri="{FF2B5EF4-FFF2-40B4-BE49-F238E27FC236}">
                  <a16:creationId xmlns="" xmlns:a16="http://schemas.microsoft.com/office/drawing/2014/main" id="{6D80D4B3-1877-454D-AEAB-C909D31CE4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4063;p33">
              <a:extLst>
                <a:ext uri="{FF2B5EF4-FFF2-40B4-BE49-F238E27FC236}">
                  <a16:creationId xmlns="" xmlns:a16="http://schemas.microsoft.com/office/drawing/2014/main" id="{257E11FC-B769-4DFF-AC03-0FB091110B83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4064;p33">
              <a:extLst>
                <a:ext uri="{FF2B5EF4-FFF2-40B4-BE49-F238E27FC236}">
                  <a16:creationId xmlns="" xmlns:a16="http://schemas.microsoft.com/office/drawing/2014/main" id="{787DAE83-4377-4EB0-B838-3A3DB9F01A66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4065;p33">
              <a:extLst>
                <a:ext uri="{FF2B5EF4-FFF2-40B4-BE49-F238E27FC236}">
                  <a16:creationId xmlns="" xmlns:a16="http://schemas.microsoft.com/office/drawing/2014/main" id="{6C20A6BB-B70F-4F1A-8216-2C855D8117E8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4066;p33">
              <a:extLst>
                <a:ext uri="{FF2B5EF4-FFF2-40B4-BE49-F238E27FC236}">
                  <a16:creationId xmlns="" xmlns:a16="http://schemas.microsoft.com/office/drawing/2014/main" id="{F8D6B248-174D-478B-B64A-CCC7D000C1D2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4067;p33">
              <a:extLst>
                <a:ext uri="{FF2B5EF4-FFF2-40B4-BE49-F238E27FC236}">
                  <a16:creationId xmlns="" xmlns:a16="http://schemas.microsoft.com/office/drawing/2014/main" id="{7D0AC75A-9A90-4BBB-BB32-A19FBB3AF661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4068;p33">
              <a:extLst>
                <a:ext uri="{FF2B5EF4-FFF2-40B4-BE49-F238E27FC236}">
                  <a16:creationId xmlns="" xmlns:a16="http://schemas.microsoft.com/office/drawing/2014/main" id="{08337AA8-371D-4ED8-B1C9-1636FD99BA32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03475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3" grpId="0" animBg="1"/>
      <p:bldP spid="1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3" name="Google Shape;10753;p61"/>
          <p:cNvSpPr/>
          <p:nvPr/>
        </p:nvSpPr>
        <p:spPr>
          <a:xfrm>
            <a:off x="533400" y="304800"/>
            <a:ext cx="11277600" cy="2438399"/>
          </a:xfrm>
          <a:custGeom>
            <a:avLst/>
            <a:gdLst/>
            <a:ahLst/>
            <a:cxnLst/>
            <a:rect l="l" t="t" r="r" b="b"/>
            <a:pathLst>
              <a:path w="266584" h="138952" extrusionOk="0">
                <a:moveTo>
                  <a:pt x="0" y="0"/>
                </a:moveTo>
                <a:lnTo>
                  <a:pt x="12735" y="138952"/>
                </a:lnTo>
                <a:lnTo>
                  <a:pt x="22640" y="105841"/>
                </a:lnTo>
                <a:lnTo>
                  <a:pt x="225267" y="106407"/>
                </a:lnTo>
                <a:lnTo>
                  <a:pt x="266584" y="1698"/>
                </a:lnTo>
                <a:close/>
              </a:path>
            </a:pathLst>
          </a:custGeom>
          <a:solidFill>
            <a:schemeClr val="lt1"/>
          </a:solidFill>
          <a:ln w="762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>
              <a:solidFill>
                <a:srgbClr val="162130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FCDAD807-D0A8-4E0B-AA78-285A80253CDD}"/>
              </a:ext>
            </a:extLst>
          </p:cNvPr>
          <p:cNvSpPr/>
          <p:nvPr/>
        </p:nvSpPr>
        <p:spPr>
          <a:xfrm>
            <a:off x="3657600" y="609600"/>
            <a:ext cx="3505200" cy="381000"/>
          </a:xfrm>
          <a:prstGeom prst="rect">
            <a:avLst/>
          </a:prstGeom>
          <a:solidFill>
            <a:srgbClr val="FFFF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="" xmlns:a16="http://schemas.microsoft.com/office/drawing/2014/main" id="{BC082C2D-C47D-4734-8B21-4B551A44B898}"/>
              </a:ext>
            </a:extLst>
          </p:cNvPr>
          <p:cNvSpPr/>
          <p:nvPr/>
        </p:nvSpPr>
        <p:spPr>
          <a:xfrm>
            <a:off x="7848600" y="609600"/>
            <a:ext cx="2209800" cy="381000"/>
          </a:xfrm>
          <a:prstGeom prst="rect">
            <a:avLst/>
          </a:prstGeom>
          <a:solidFill>
            <a:srgbClr val="FFFF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67BF0584-51D5-449E-80F4-27101EC4822E}"/>
              </a:ext>
            </a:extLst>
          </p:cNvPr>
          <p:cNvSpPr/>
          <p:nvPr/>
        </p:nvSpPr>
        <p:spPr>
          <a:xfrm>
            <a:off x="2438400" y="1066800"/>
            <a:ext cx="1524000" cy="433864"/>
          </a:xfrm>
          <a:prstGeom prst="rect">
            <a:avLst/>
          </a:prstGeom>
          <a:solidFill>
            <a:srgbClr val="48B639">
              <a:alpha val="1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83AF2B5B-E8D3-4839-9759-1E5513C88902}"/>
              </a:ext>
            </a:extLst>
          </p:cNvPr>
          <p:cNvSpPr/>
          <p:nvPr/>
        </p:nvSpPr>
        <p:spPr>
          <a:xfrm>
            <a:off x="4572000" y="1090135"/>
            <a:ext cx="2209800" cy="433864"/>
          </a:xfrm>
          <a:prstGeom prst="rect">
            <a:avLst/>
          </a:prstGeom>
          <a:solidFill>
            <a:srgbClr val="48B639">
              <a:alpha val="1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B8393A56-16C4-45F8-9A6A-67FF106A7048}"/>
              </a:ext>
            </a:extLst>
          </p:cNvPr>
          <p:cNvSpPr/>
          <p:nvPr/>
        </p:nvSpPr>
        <p:spPr>
          <a:xfrm>
            <a:off x="6324600" y="1565908"/>
            <a:ext cx="3124200" cy="4338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="" xmlns:a16="http://schemas.microsoft.com/office/drawing/2014/main" id="{7664FCC6-638D-45AF-874D-BC50178B8609}"/>
              </a:ext>
            </a:extLst>
          </p:cNvPr>
          <p:cNvSpPr/>
          <p:nvPr/>
        </p:nvSpPr>
        <p:spPr>
          <a:xfrm>
            <a:off x="3048000" y="1523999"/>
            <a:ext cx="2514600" cy="4338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Text Box 13">
            <a:extLst>
              <a:ext uri="{FF2B5EF4-FFF2-40B4-BE49-F238E27FC236}">
                <a16:creationId xmlns="" xmlns:a16="http://schemas.microsoft.com/office/drawing/2014/main" id="{F0D0A036-DC82-446A-B656-3E59E965F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45068"/>
            <a:ext cx="9296400" cy="1477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just" defTabSz="914288" eaLnBrk="1" hangingPunct="1">
              <a:spcBef>
                <a:spcPct val="50000"/>
              </a:spcBef>
            </a:pPr>
            <a:r>
              <a:rPr lang="en-US" sz="3000" b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ôtô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Nội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Thanh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Hóa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15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tiếp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Vinh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35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Hỏi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ôtô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Nội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Vinh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bao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000" b="1" dirty="0" err="1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gian</a:t>
            </a:r>
            <a:r>
              <a:rPr lang="en-US" sz="3000" b="1" dirty="0">
                <a:solidFill>
                  <a:srgbClr val="16213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26" name="Google Shape;2854;p27">
            <a:extLst>
              <a:ext uri="{FF2B5EF4-FFF2-40B4-BE49-F238E27FC236}">
                <a16:creationId xmlns="" xmlns:a16="http://schemas.microsoft.com/office/drawing/2014/main" id="{C9DD9469-7AD1-470E-9AA3-7591965F9C32}"/>
              </a:ext>
            </a:extLst>
          </p:cNvPr>
          <p:cNvSpPr/>
          <p:nvPr/>
        </p:nvSpPr>
        <p:spPr>
          <a:xfrm>
            <a:off x="5134500" y="2340798"/>
            <a:ext cx="2075400" cy="651600"/>
          </a:xfrm>
          <a:prstGeom prst="roundRect">
            <a:avLst>
              <a:gd name="adj" fmla="val 16667"/>
            </a:avLst>
          </a:prstGeom>
          <a:solidFill>
            <a:srgbClr val="F6DB35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" sz="3600" b="1" kern="0">
                <a:solidFill>
                  <a:srgbClr val="A81916">
                    <a:lumMod val="50000"/>
                  </a:srgbClr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Tóm tắt</a:t>
            </a:r>
            <a:endParaRPr sz="3600" b="1" kern="0">
              <a:solidFill>
                <a:srgbClr val="A81916">
                  <a:lumMod val="50000"/>
                </a:srgbClr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grpSp>
        <p:nvGrpSpPr>
          <p:cNvPr id="28" name="Group 110">
            <a:extLst>
              <a:ext uri="{FF2B5EF4-FFF2-40B4-BE49-F238E27FC236}">
                <a16:creationId xmlns="" xmlns:a16="http://schemas.microsoft.com/office/drawing/2014/main" id="{DF4A1BCD-6953-4446-AEBE-EBB56139E6D2}"/>
              </a:ext>
            </a:extLst>
          </p:cNvPr>
          <p:cNvGrpSpPr>
            <a:grpSpLocks/>
          </p:cNvGrpSpPr>
          <p:nvPr/>
        </p:nvGrpSpPr>
        <p:grpSpPr bwMode="auto">
          <a:xfrm>
            <a:off x="1419226" y="4411435"/>
            <a:ext cx="10105584" cy="438150"/>
            <a:chOff x="661862" y="2364"/>
            <a:chExt cx="6894635" cy="192"/>
          </a:xfrm>
        </p:grpSpPr>
        <p:sp>
          <p:nvSpPr>
            <p:cNvPr id="29" name="Line 59">
              <a:extLst>
                <a:ext uri="{FF2B5EF4-FFF2-40B4-BE49-F238E27FC236}">
                  <a16:creationId xmlns="" xmlns:a16="http://schemas.microsoft.com/office/drawing/2014/main" id="{A03F3EA9-89AF-4C8E-A7B4-1C19B08BC8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1863" y="2456"/>
              <a:ext cx="4122872" cy="4"/>
            </a:xfrm>
            <a:prstGeom prst="line">
              <a:avLst/>
            </a:prstGeom>
            <a:noFill/>
            <a:ln w="57150" cap="flat" cmpd="sng" algn="ctr">
              <a:solidFill>
                <a:schemeClr val="bg1"/>
              </a:solidFill>
              <a:prstDash val="solid"/>
              <a:headEnd/>
              <a:tailEnd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/>
            <a:lstStyle/>
            <a:p>
              <a:pPr defTabSz="914288">
                <a:defRPr/>
              </a:pPr>
              <a:endParaRPr lang="en-US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Line 60">
              <a:extLst>
                <a:ext uri="{FF2B5EF4-FFF2-40B4-BE49-F238E27FC236}">
                  <a16:creationId xmlns="" xmlns:a16="http://schemas.microsoft.com/office/drawing/2014/main" id="{BF8D6D6E-53FB-4387-9B5F-5F8D358AB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8392" y="2364"/>
              <a:ext cx="0" cy="192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288">
                <a:defRPr/>
              </a:pPr>
              <a:endParaRPr lang="en-US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Line 61">
              <a:extLst>
                <a:ext uri="{FF2B5EF4-FFF2-40B4-BE49-F238E27FC236}">
                  <a16:creationId xmlns="" xmlns:a16="http://schemas.microsoft.com/office/drawing/2014/main" id="{3502564D-2344-4901-8B24-0F3EA1364F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6437" y="2460"/>
              <a:ext cx="2820060" cy="10"/>
            </a:xfrm>
            <a:prstGeom prst="line">
              <a:avLst/>
            </a:prstGeom>
            <a:noFill/>
            <a:ln w="57150" cap="flat" cmpd="sng" algn="ctr">
              <a:solidFill>
                <a:schemeClr val="bg1"/>
              </a:solidFill>
              <a:prstDash val="solid"/>
              <a:headEnd/>
              <a:tailEnd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/>
            <a:lstStyle/>
            <a:p>
              <a:pPr defTabSz="914288">
                <a:defRPr/>
              </a:pPr>
              <a:endParaRPr lang="en-US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Line 62">
              <a:extLst>
                <a:ext uri="{FF2B5EF4-FFF2-40B4-BE49-F238E27FC236}">
                  <a16:creationId xmlns="" xmlns:a16="http://schemas.microsoft.com/office/drawing/2014/main" id="{47052CC2-C4CC-4CCF-9988-8B20DCD185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3800" y="2364"/>
              <a:ext cx="0" cy="192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288">
                <a:defRPr/>
              </a:pPr>
              <a:endParaRPr lang="en-US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Line 63">
              <a:extLst>
                <a:ext uri="{FF2B5EF4-FFF2-40B4-BE49-F238E27FC236}">
                  <a16:creationId xmlns="" xmlns:a16="http://schemas.microsoft.com/office/drawing/2014/main" id="{3F8CAFA9-A2E1-495A-9001-FDFAFDA2A6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1862" y="2364"/>
              <a:ext cx="0" cy="192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288">
                <a:defRPr/>
              </a:pPr>
              <a:endParaRPr lang="en-US" kern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4" name="Rectangle 65">
            <a:extLst>
              <a:ext uri="{FF2B5EF4-FFF2-40B4-BE49-F238E27FC236}">
                <a16:creationId xmlns="" xmlns:a16="http://schemas.microsoft.com/office/drawing/2014/main" id="{83C77162-32D8-4DE2-ACB4-8974455B3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3180" y="4954277"/>
            <a:ext cx="202491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defTabSz="914288">
              <a:spcBef>
                <a:spcPct val="50000"/>
              </a:spcBef>
            </a:pPr>
            <a:r>
              <a:rPr lang="en-US" sz="3200" b="1" dirty="0" err="1">
                <a:solidFill>
                  <a:srgbClr val="FDC324">
                    <a:lumMod val="20000"/>
                    <a:lumOff val="8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Thanh</a:t>
            </a:r>
            <a:r>
              <a:rPr lang="en-US" sz="3200" b="1" dirty="0">
                <a:solidFill>
                  <a:srgbClr val="FDC324">
                    <a:lumMod val="20000"/>
                    <a:lumOff val="8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DC324">
                    <a:lumMod val="20000"/>
                    <a:lumOff val="8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Hóa</a:t>
            </a:r>
            <a:endParaRPr lang="en-US" sz="3200" b="1" dirty="0">
              <a:solidFill>
                <a:srgbClr val="FDC324">
                  <a:lumMod val="20000"/>
                  <a:lumOff val="80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Rectangle 66">
            <a:extLst>
              <a:ext uri="{FF2B5EF4-FFF2-40B4-BE49-F238E27FC236}">
                <a16:creationId xmlns="" xmlns:a16="http://schemas.microsoft.com/office/drawing/2014/main" id="{E050701C-B859-43D4-806D-BC7562BBE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5200" y="4915559"/>
            <a:ext cx="9669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defTabSz="914288">
              <a:spcBef>
                <a:spcPct val="50000"/>
              </a:spcBef>
            </a:pPr>
            <a:r>
              <a:rPr lang="en-US" sz="3200" b="1" dirty="0" err="1">
                <a:solidFill>
                  <a:srgbClr val="FDC324">
                    <a:lumMod val="20000"/>
                    <a:lumOff val="8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Vinh</a:t>
            </a:r>
            <a:endParaRPr lang="en-US" sz="3200" b="1" dirty="0">
              <a:solidFill>
                <a:srgbClr val="FDC324">
                  <a:lumMod val="20000"/>
                  <a:lumOff val="80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6" name="Right Bracket 35">
            <a:extLst>
              <a:ext uri="{FF2B5EF4-FFF2-40B4-BE49-F238E27FC236}">
                <a16:creationId xmlns="" xmlns:a16="http://schemas.microsoft.com/office/drawing/2014/main" id="{C5032FE4-B54C-4143-8710-250704DD9C43}"/>
              </a:ext>
            </a:extLst>
          </p:cNvPr>
          <p:cNvSpPr>
            <a:spLocks/>
          </p:cNvSpPr>
          <p:nvPr/>
        </p:nvSpPr>
        <p:spPr bwMode="auto">
          <a:xfrm rot="5400000">
            <a:off x="4267322" y="1817337"/>
            <a:ext cx="238829" cy="5935023"/>
          </a:xfrm>
          <a:prstGeom prst="rightBracket">
            <a:avLst>
              <a:gd name="adj" fmla="val 309989"/>
            </a:avLst>
          </a:prstGeom>
          <a:noFill/>
          <a:ln w="25400" cap="flat" cmpd="sng" algn="ctr">
            <a:solidFill>
              <a:schemeClr val="accent6">
                <a:lumMod val="20000"/>
                <a:lumOff val="80000"/>
              </a:schemeClr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ot="10800000" vert="eaVert" anchor="ctr"/>
          <a:lstStyle/>
          <a:p>
            <a:pPr algn="ctr" defTabSz="914288">
              <a:defRPr/>
            </a:pPr>
            <a:endParaRPr lang="en-US" sz="3000" ker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="" xmlns:a16="http://schemas.microsoft.com/office/drawing/2014/main" id="{84C3ED5D-DFFB-4224-A9BE-00B462E72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3330" y="4912763"/>
            <a:ext cx="383930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288"/>
            <a:r>
              <a:rPr lang="en-US" sz="3200" b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</a:t>
            </a:r>
            <a:r>
              <a:rPr lang="en-US" sz="3200" b="1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3200" b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15 </a:t>
            </a:r>
            <a:r>
              <a:rPr lang="en-US" sz="3200" b="1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endParaRPr lang="en-US" sz="3200" b="1" dirty="0">
              <a:solidFill>
                <a:srgbClr val="FFFF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Right Bracket 38">
            <a:extLst>
              <a:ext uri="{FF2B5EF4-FFF2-40B4-BE49-F238E27FC236}">
                <a16:creationId xmlns="" xmlns:a16="http://schemas.microsoft.com/office/drawing/2014/main" id="{30724793-2E95-413B-AB29-32CED402684B}"/>
              </a:ext>
            </a:extLst>
          </p:cNvPr>
          <p:cNvSpPr>
            <a:spLocks/>
          </p:cNvSpPr>
          <p:nvPr/>
        </p:nvSpPr>
        <p:spPr bwMode="auto">
          <a:xfrm rot="5400000">
            <a:off x="9326663" y="2743342"/>
            <a:ext cx="215021" cy="4106825"/>
          </a:xfrm>
          <a:prstGeom prst="rightBracket">
            <a:avLst>
              <a:gd name="adj" fmla="val 310025"/>
            </a:avLst>
          </a:prstGeom>
          <a:noFill/>
          <a:ln w="25400" cap="flat" cmpd="sng" algn="ctr">
            <a:solidFill>
              <a:schemeClr val="accent6">
                <a:lumMod val="20000"/>
                <a:lumOff val="80000"/>
              </a:schemeClr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ot="10800000" vert="eaVert" anchor="ctr"/>
          <a:lstStyle/>
          <a:p>
            <a:pPr algn="ctr" defTabSz="914288">
              <a:defRPr/>
            </a:pPr>
            <a:endParaRPr lang="en-US" sz="3000" ker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E02925A1-B1F0-4F33-837D-84CD4DBC5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4766" y="4892035"/>
            <a:ext cx="278923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288"/>
            <a:r>
              <a:rPr lang="en-US" sz="3200" b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</a:t>
            </a:r>
            <a:r>
              <a:rPr lang="en-US" sz="3200" b="1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3200" b="1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35 </a:t>
            </a:r>
            <a:r>
              <a:rPr lang="en-US" sz="3200" b="1" dirty="0" err="1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endParaRPr lang="en-US" sz="3200" b="1" dirty="0">
              <a:solidFill>
                <a:srgbClr val="FFFF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" name="Right Bracket 40">
            <a:extLst>
              <a:ext uri="{FF2B5EF4-FFF2-40B4-BE49-F238E27FC236}">
                <a16:creationId xmlns="" xmlns:a16="http://schemas.microsoft.com/office/drawing/2014/main" id="{DE9A1773-1254-42FE-A754-400ED23FB16A}"/>
              </a:ext>
            </a:extLst>
          </p:cNvPr>
          <p:cNvSpPr>
            <a:spLocks/>
          </p:cNvSpPr>
          <p:nvPr/>
        </p:nvSpPr>
        <p:spPr bwMode="auto">
          <a:xfrm rot="16200000">
            <a:off x="6031027" y="-854188"/>
            <a:ext cx="887184" cy="10063162"/>
          </a:xfrm>
          <a:prstGeom prst="rightBracket">
            <a:avLst>
              <a:gd name="adj" fmla="val 249071"/>
            </a:avLst>
          </a:prstGeom>
          <a:noFill/>
          <a:ln w="28575" algn="ctr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anchor="ctr"/>
          <a:lstStyle/>
          <a:p>
            <a:pPr algn="ctr" defTabSz="914288"/>
            <a:endParaRPr lang="en-US" sz="3000">
              <a:solidFill>
                <a:srgbClr val="FDC324">
                  <a:lumMod val="20000"/>
                  <a:lumOff val="80000"/>
                </a:srgb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" name="Rectangle 64">
            <a:extLst>
              <a:ext uri="{FF2B5EF4-FFF2-40B4-BE49-F238E27FC236}">
                <a16:creationId xmlns="" xmlns:a16="http://schemas.microsoft.com/office/drawing/2014/main" id="{EC42861C-B43E-41BC-8CF0-4A8878F7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" y="4818189"/>
            <a:ext cx="164623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914288">
              <a:spcBef>
                <a:spcPct val="50000"/>
              </a:spcBef>
            </a:pPr>
            <a:r>
              <a:rPr lang="en-US" sz="3200" b="1" dirty="0" err="1">
                <a:solidFill>
                  <a:srgbClr val="FDC324">
                    <a:lumMod val="20000"/>
                    <a:lumOff val="8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</a:t>
            </a:r>
            <a:r>
              <a:rPr lang="en-US" sz="3200" b="1" dirty="0">
                <a:solidFill>
                  <a:srgbClr val="FDC324">
                    <a:lumMod val="20000"/>
                    <a:lumOff val="8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DC324">
                    <a:lumMod val="20000"/>
                    <a:lumOff val="8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Nội</a:t>
            </a:r>
            <a:endParaRPr lang="en-US" sz="3200" b="1" dirty="0">
              <a:solidFill>
                <a:srgbClr val="FDC324">
                  <a:lumMod val="20000"/>
                  <a:lumOff val="80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Google Shape;4052;p33">
            <a:extLst>
              <a:ext uri="{FF2B5EF4-FFF2-40B4-BE49-F238E27FC236}">
                <a16:creationId xmlns="" xmlns:a16="http://schemas.microsoft.com/office/drawing/2014/main" id="{B8A878BF-A3F6-4C09-BC18-A2AC0E656009}"/>
              </a:ext>
            </a:extLst>
          </p:cNvPr>
          <p:cNvSpPr/>
          <p:nvPr/>
        </p:nvSpPr>
        <p:spPr>
          <a:xfrm>
            <a:off x="2194722" y="5799553"/>
            <a:ext cx="7974000" cy="888365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9525" cap="flat" cmpd="sng">
            <a:solidFill>
              <a:srgbClr val="0000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Text Box 6">
            <a:extLst>
              <a:ext uri="{FF2B5EF4-FFF2-40B4-BE49-F238E27FC236}">
                <a16:creationId xmlns="" xmlns:a16="http://schemas.microsoft.com/office/drawing/2014/main" id="{970440A0-5160-4842-966B-E46F9539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7372" y="5913328"/>
            <a:ext cx="7892028" cy="707886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288">
              <a:spcBef>
                <a:spcPct val="50000"/>
              </a:spcBef>
              <a:defRPr/>
            </a:pPr>
            <a:r>
              <a:rPr lang="en-US" sz="4000" b="1" kern="0" dirty="0">
                <a:solidFill>
                  <a:srgbClr val="A819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</a:t>
            </a:r>
            <a:r>
              <a:rPr lang="en-US" sz="4000" b="1" kern="0" dirty="0" err="1">
                <a:solidFill>
                  <a:srgbClr val="A819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4000" b="1" kern="0" dirty="0">
                <a:solidFill>
                  <a:srgbClr val="A819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15 </a:t>
            </a:r>
            <a:r>
              <a:rPr lang="en-US" sz="4000" b="1" kern="0" dirty="0" err="1">
                <a:solidFill>
                  <a:srgbClr val="A819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4000" b="1" kern="0" dirty="0">
                <a:solidFill>
                  <a:srgbClr val="A819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+  2 </a:t>
            </a:r>
            <a:r>
              <a:rPr lang="en-US" sz="4000" b="1" kern="0" dirty="0" err="1">
                <a:solidFill>
                  <a:srgbClr val="A819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sz="4000" b="1" kern="0" dirty="0">
                <a:solidFill>
                  <a:srgbClr val="A819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35 </a:t>
            </a:r>
            <a:r>
              <a:rPr lang="en-US" sz="4000" b="1" kern="0" dirty="0" err="1">
                <a:solidFill>
                  <a:srgbClr val="A819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</a:t>
            </a:r>
            <a:r>
              <a:rPr lang="en-US" sz="4000" b="1" kern="0" dirty="0">
                <a:solidFill>
                  <a:srgbClr val="A819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= ?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="" xmlns:a16="http://schemas.microsoft.com/office/drawing/2014/main" id="{8094B632-BDD7-4B1F-907B-0B2BE0855A3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96" t="4019" r="73025" b="51783"/>
          <a:stretch/>
        </p:blipFill>
        <p:spPr>
          <a:xfrm>
            <a:off x="1040043" y="3736003"/>
            <a:ext cx="734557" cy="909539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="" xmlns:a16="http://schemas.microsoft.com/office/drawing/2014/main" id="{5018A023-3E20-4FE0-9E1F-B1A484390CD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96" t="4019" r="73025" b="51783"/>
          <a:stretch/>
        </p:blipFill>
        <p:spPr>
          <a:xfrm>
            <a:off x="6934200" y="3743482"/>
            <a:ext cx="734557" cy="909539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="" xmlns:a16="http://schemas.microsoft.com/office/drawing/2014/main" id="{E03217CD-F8F4-4734-B5F9-715AE8BAB65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96" t="4019" r="73025" b="51783"/>
          <a:stretch/>
        </p:blipFill>
        <p:spPr>
          <a:xfrm>
            <a:off x="11109911" y="3754912"/>
            <a:ext cx="734557" cy="909539"/>
          </a:xfrm>
          <a:prstGeom prst="rect">
            <a:avLst/>
          </a:prstGeom>
        </p:spPr>
      </p:pic>
      <p:pic>
        <p:nvPicPr>
          <p:cNvPr id="37" name="Picture 56">
            <a:extLst>
              <a:ext uri="{FF2B5EF4-FFF2-40B4-BE49-F238E27FC236}">
                <a16:creationId xmlns="" xmlns:a16="http://schemas.microsoft.com/office/drawing/2014/main" id="{C87B0844-347F-4E36-8369-15FE1AF520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9451" y="4015963"/>
            <a:ext cx="1481997" cy="8336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24">
            <a:extLst>
              <a:ext uri="{FF2B5EF4-FFF2-40B4-BE49-F238E27FC236}">
                <a16:creationId xmlns="" xmlns:a16="http://schemas.microsoft.com/office/drawing/2014/main" id="{4D95B7B9-3871-466E-A678-5B65A701B2A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0723" y="3061601"/>
            <a:ext cx="413990" cy="657167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898254" y="5889792"/>
            <a:ext cx="880369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kern="0" dirty="0" err="1">
                <a:ln w="0"/>
                <a:solidFill>
                  <a:srgbClr val="88D7E8">
                    <a:lumMod val="75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endParaRPr lang="vi-VN" sz="4000" b="1" dirty="0">
              <a:ln w="0"/>
              <a:solidFill>
                <a:srgbClr val="88D7E8">
                  <a:lumMod val="75000"/>
                </a:srgb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430723" y="5896503"/>
            <a:ext cx="880369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kern="0" dirty="0" err="1">
                <a:ln w="0"/>
                <a:solidFill>
                  <a:srgbClr val="88D7E8">
                    <a:lumMod val="75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endParaRPr lang="vi-VN" sz="4000" b="1" dirty="0">
              <a:ln w="0"/>
              <a:solidFill>
                <a:srgbClr val="88D7E8">
                  <a:lumMod val="75000"/>
                </a:srgb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332947" y="5896503"/>
            <a:ext cx="1189749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kern="0" dirty="0" err="1">
                <a:ln w="0"/>
                <a:solidFill>
                  <a:srgbClr val="00B05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 pitchFamily="34" charset="0"/>
              </a:rPr>
              <a:t>phút</a:t>
            </a:r>
            <a:endParaRPr lang="vi-VN" sz="4000" b="1" dirty="0">
              <a:ln w="0"/>
              <a:solidFill>
                <a:srgbClr val="00B05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7848600" y="5896503"/>
            <a:ext cx="1189749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kern="0" dirty="0" err="1">
                <a:ln w="0"/>
                <a:solidFill>
                  <a:srgbClr val="00B05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 pitchFamily="34" charset="0"/>
              </a:rPr>
              <a:t>phút</a:t>
            </a:r>
            <a:endParaRPr lang="vi-VN" sz="4000" b="1" dirty="0">
              <a:ln w="0"/>
              <a:solidFill>
                <a:srgbClr val="00B05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976462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231 L 0.51094 -0.00209 " pathEditMode="relative" rAng="0" ptsTypes="AA">
                                      <p:cBhvr>
                                        <p:cTn id="78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729" y="-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1094 -0.00209 L 0.86927 -0.00209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4" grpId="0" animBg="1"/>
      <p:bldP spid="15" grpId="0" animBg="1"/>
      <p:bldP spid="16" grpId="0" animBg="1"/>
      <p:bldP spid="23" grpId="0" animBg="1"/>
      <p:bldP spid="19" grpId="0" animBg="1"/>
      <p:bldP spid="6" grpId="0"/>
      <p:bldP spid="26" grpId="0" animBg="1"/>
      <p:bldP spid="34" grpId="0"/>
      <p:bldP spid="35" grpId="0"/>
      <p:bldP spid="36" grpId="0" animBg="1"/>
      <p:bldP spid="38" grpId="0"/>
      <p:bldP spid="39" grpId="0" animBg="1"/>
      <p:bldP spid="40" grpId="0"/>
      <p:bldP spid="41" grpId="0" animBg="1"/>
      <p:bldP spid="45" grpId="0" animBg="1"/>
      <p:bldP spid="27" grpId="0"/>
      <p:bldP spid="2" grpId="0"/>
      <p:bldP spid="42" grpId="0"/>
      <p:bldP spid="44" grpId="0"/>
      <p:bldP spid="46" grpId="0"/>
    </p:bldLst>
  </p:timing>
</p:sld>
</file>

<file path=ppt/theme/theme1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Comic Infographics by Slidesgo">
  <a:themeElements>
    <a:clrScheme name="Simple Light">
      <a:dk1>
        <a:srgbClr val="000000"/>
      </a:dk1>
      <a:lt1>
        <a:srgbClr val="FFFFFF"/>
      </a:lt1>
      <a:dk2>
        <a:srgbClr val="2E323C"/>
      </a:dk2>
      <a:lt2>
        <a:srgbClr val="EEEEED"/>
      </a:lt2>
      <a:accent1>
        <a:srgbClr val="464BDD"/>
      </a:accent1>
      <a:accent2>
        <a:srgbClr val="4C94F6"/>
      </a:accent2>
      <a:accent3>
        <a:srgbClr val="48B639"/>
      </a:accent3>
      <a:accent4>
        <a:srgbClr val="F6DB35"/>
      </a:accent4>
      <a:accent5>
        <a:srgbClr val="FF9F0F"/>
      </a:accent5>
      <a:accent6>
        <a:srgbClr val="EE5454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774</Words>
  <Application>Microsoft Office PowerPoint</Application>
  <PresentationFormat>Widescreen</PresentationFormat>
  <Paragraphs>116</Paragraphs>
  <Slides>22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22</vt:i4>
      </vt:variant>
    </vt:vector>
  </HeadingPairs>
  <TitlesOfParts>
    <vt:vector size="47" baseType="lpstr">
      <vt:lpstr>#9Slide03 AmpleSoft Bold</vt:lpstr>
      <vt:lpstr>#9Slide03 BoosterNextFYBlack</vt:lpstr>
      <vt:lpstr>#9Slide04 HLT Aquus</vt:lpstr>
      <vt:lpstr>#9Slide04 SVNParis Pro</vt:lpstr>
      <vt:lpstr>#9Slide07 Bungee Shade</vt:lpstr>
      <vt:lpstr>#9Slide07 SVNRevolution</vt:lpstr>
      <vt:lpstr>Anaheim</vt:lpstr>
      <vt:lpstr>Architects Daughter</vt:lpstr>
      <vt:lpstr>Arial</vt:lpstr>
      <vt:lpstr>Bangers</vt:lpstr>
      <vt:lpstr>Barlow Semi Condensed</vt:lpstr>
      <vt:lpstr>Boogaloo</vt:lpstr>
      <vt:lpstr>Calibri</vt:lpstr>
      <vt:lpstr>Comic Neue</vt:lpstr>
      <vt:lpstr>Fira Sans</vt:lpstr>
      <vt:lpstr>Fira Sans Extra Condensed</vt:lpstr>
      <vt:lpstr>Roboto</vt:lpstr>
      <vt:lpstr>Roboto Condensed Light</vt:lpstr>
      <vt:lpstr>Slackey</vt:lpstr>
      <vt:lpstr>Times New Roman</vt:lpstr>
      <vt:lpstr>Marketing Plan PowerPoint Template by SlideWin</vt:lpstr>
      <vt:lpstr>Super Comic Book Style Consulting Toolkit by Slidesgo</vt:lpstr>
      <vt:lpstr>1_Comic Infographics by Slidesgo</vt:lpstr>
      <vt:lpstr>Comic Style by Slidesgo</vt:lpstr>
      <vt:lpstr>2_Super Comic Book Style Consulting Toolkit by Slidesgo</vt:lpstr>
      <vt:lpstr>PowerPoint Presentation</vt:lpstr>
      <vt:lpstr>PowerPoint Presentation</vt:lpstr>
      <vt:lpstr>Câu 1: Năm 2022 thuộc thế kỉ nào?</vt:lpstr>
      <vt:lpstr>Câu 2:  1,5 giờ = ....... phút</vt:lpstr>
      <vt:lpstr>Câu 3: 128 giây= ....... phút ...... giây</vt:lpstr>
      <vt:lpstr>CỘNG SỐ ĐO THỜI GIAN</vt:lpstr>
      <vt:lpstr>MỤC TIÊU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CỘNG SỐ ĐO THỜI GIAN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PC</cp:lastModifiedBy>
  <cp:revision>4</cp:revision>
  <dcterms:created xsi:type="dcterms:W3CDTF">2024-03-12T15:59:58Z</dcterms:created>
  <dcterms:modified xsi:type="dcterms:W3CDTF">2024-03-18T01:23:01Z</dcterms:modified>
</cp:coreProperties>
</file>